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73" r:id="rId2"/>
    <p:sldMasterId id="2147484087" r:id="rId3"/>
    <p:sldMasterId id="2147485036" r:id="rId4"/>
  </p:sldMasterIdLst>
  <p:notesMasterIdLst>
    <p:notesMasterId r:id="rId38"/>
  </p:notesMasterIdLst>
  <p:sldIdLst>
    <p:sldId id="704" r:id="rId5"/>
    <p:sldId id="831" r:id="rId6"/>
    <p:sldId id="832" r:id="rId7"/>
    <p:sldId id="833" r:id="rId8"/>
    <p:sldId id="712" r:id="rId9"/>
    <p:sldId id="772" r:id="rId10"/>
    <p:sldId id="834" r:id="rId11"/>
    <p:sldId id="835" r:id="rId12"/>
    <p:sldId id="775" r:id="rId13"/>
    <p:sldId id="776" r:id="rId14"/>
    <p:sldId id="836" r:id="rId15"/>
    <p:sldId id="837" r:id="rId16"/>
    <p:sldId id="806" r:id="rId17"/>
    <p:sldId id="716" r:id="rId18"/>
    <p:sldId id="782" r:id="rId19"/>
    <p:sldId id="838" r:id="rId20"/>
    <p:sldId id="767" r:id="rId21"/>
    <p:sldId id="839" r:id="rId22"/>
    <p:sldId id="840" r:id="rId23"/>
    <p:sldId id="841" r:id="rId24"/>
    <p:sldId id="845" r:id="rId25"/>
    <p:sldId id="725" r:id="rId26"/>
    <p:sldId id="727" r:id="rId27"/>
    <p:sldId id="765" r:id="rId28"/>
    <p:sldId id="728" r:id="rId29"/>
    <p:sldId id="779" r:id="rId30"/>
    <p:sldId id="737" r:id="rId31"/>
    <p:sldId id="738" r:id="rId32"/>
    <p:sldId id="773" r:id="rId33"/>
    <p:sldId id="752" r:id="rId34"/>
    <p:sldId id="843" r:id="rId35"/>
    <p:sldId id="844" r:id="rId36"/>
    <p:sldId id="76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0000"/>
    <a:srgbClr val="FFFF00"/>
    <a:srgbClr val="000000"/>
    <a:srgbClr val="FF00FF"/>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B2F6E-373A-7149-99C3-81C73600BDB0}" v="10" dt="2024-01-14T15:36:24.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99"/>
  </p:normalViewPr>
  <p:slideViewPr>
    <p:cSldViewPr snapToGrid="0">
      <p:cViewPr varScale="1">
        <p:scale>
          <a:sx n="106" d="100"/>
          <a:sy n="106" d="100"/>
        </p:scale>
        <p:origin x="15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ân Nguyễn" userId="1a5e5fe4090097fb" providerId="LiveId" clId="{133B2F6E-373A-7149-99C3-81C73600BDB0}"/>
    <pc:docChg chg="undo custSel addSld delSld modSld">
      <pc:chgData name="Ngân Nguyễn" userId="1a5e5fe4090097fb" providerId="LiveId" clId="{133B2F6E-373A-7149-99C3-81C73600BDB0}" dt="2024-01-15T15:50:00.296" v="6655" actId="207"/>
      <pc:docMkLst>
        <pc:docMk/>
      </pc:docMkLst>
      <pc:sldChg chg="modSp mod">
        <pc:chgData name="Ngân Nguyễn" userId="1a5e5fe4090097fb" providerId="LiveId" clId="{133B2F6E-373A-7149-99C3-81C73600BDB0}" dt="2024-01-15T15:50:00.296" v="6655" actId="207"/>
        <pc:sldMkLst>
          <pc:docMk/>
          <pc:sldMk cId="0" sldId="716"/>
        </pc:sldMkLst>
        <pc:spChg chg="mod">
          <ac:chgData name="Ngân Nguyễn" userId="1a5e5fe4090097fb" providerId="LiveId" clId="{133B2F6E-373A-7149-99C3-81C73600BDB0}" dt="2024-01-15T15:50:00.296" v="6655" actId="207"/>
          <ac:spMkLst>
            <pc:docMk/>
            <pc:sldMk cId="0" sldId="716"/>
            <ac:spMk id="3" creationId="{239FA460-00D6-8105-3BB9-DA13E037E193}"/>
          </ac:spMkLst>
        </pc:spChg>
      </pc:sldChg>
      <pc:sldChg chg="modSp del mod">
        <pc:chgData name="Ngân Nguyễn" userId="1a5e5fe4090097fb" providerId="LiveId" clId="{133B2F6E-373A-7149-99C3-81C73600BDB0}" dt="2024-01-14T10:16:15.249" v="71" actId="2696"/>
        <pc:sldMkLst>
          <pc:docMk/>
          <pc:sldMk cId="0" sldId="724"/>
        </pc:sldMkLst>
        <pc:spChg chg="mod">
          <ac:chgData name="Ngân Nguyễn" userId="1a5e5fe4090097fb" providerId="LiveId" clId="{133B2F6E-373A-7149-99C3-81C73600BDB0}" dt="2024-01-14T10:15:53.303" v="70" actId="255"/>
          <ac:spMkLst>
            <pc:docMk/>
            <pc:sldMk cId="0" sldId="724"/>
            <ac:spMk id="8" creationId="{E6001812-E500-7BEE-8A1D-4AFEB24DC1EB}"/>
          </ac:spMkLst>
        </pc:spChg>
      </pc:sldChg>
      <pc:sldChg chg="modSp mod">
        <pc:chgData name="Ngân Nguyễn" userId="1a5e5fe4090097fb" providerId="LiveId" clId="{133B2F6E-373A-7149-99C3-81C73600BDB0}" dt="2024-01-14T10:15:13.582" v="44" actId="20577"/>
        <pc:sldMkLst>
          <pc:docMk/>
          <pc:sldMk cId="0" sldId="725"/>
        </pc:sldMkLst>
        <pc:spChg chg="mod">
          <ac:chgData name="Ngân Nguyễn" userId="1a5e5fe4090097fb" providerId="LiveId" clId="{133B2F6E-373A-7149-99C3-81C73600BDB0}" dt="2024-01-14T10:14:33.512" v="4" actId="114"/>
          <ac:spMkLst>
            <pc:docMk/>
            <pc:sldMk cId="0" sldId="725"/>
            <ac:spMk id="4" creationId="{6F6210DE-31F6-6664-4EFA-478459D7D860}"/>
          </ac:spMkLst>
        </pc:spChg>
        <pc:spChg chg="mod">
          <ac:chgData name="Ngân Nguyễn" userId="1a5e5fe4090097fb" providerId="LiveId" clId="{133B2F6E-373A-7149-99C3-81C73600BDB0}" dt="2024-01-14T10:15:13.582" v="44" actId="20577"/>
          <ac:spMkLst>
            <pc:docMk/>
            <pc:sldMk cId="0" sldId="725"/>
            <ac:spMk id="5" creationId="{66B060E9-360D-4B69-1853-D72697AB179F}"/>
          </ac:spMkLst>
        </pc:spChg>
        <pc:spChg chg="mod">
          <ac:chgData name="Ngân Nguyễn" userId="1a5e5fe4090097fb" providerId="LiveId" clId="{133B2F6E-373A-7149-99C3-81C73600BDB0}" dt="2024-01-14T10:15:05.462" v="43" actId="255"/>
          <ac:spMkLst>
            <pc:docMk/>
            <pc:sldMk cId="0" sldId="725"/>
            <ac:spMk id="6" creationId="{05E4F37E-D7B8-4C64-63FE-07B5ECBA169C}"/>
          </ac:spMkLst>
        </pc:spChg>
        <pc:picChg chg="mod">
          <ac:chgData name="Ngân Nguyễn" userId="1a5e5fe4090097fb" providerId="LiveId" clId="{133B2F6E-373A-7149-99C3-81C73600BDB0}" dt="2024-01-14T10:14:12.688" v="1" actId="1076"/>
          <ac:picMkLst>
            <pc:docMk/>
            <pc:sldMk cId="0" sldId="725"/>
            <ac:picMk id="21" creationId="{A016B73F-1DB6-4C2E-662B-7AC71CB47A89}"/>
          </ac:picMkLst>
        </pc:picChg>
      </pc:sldChg>
      <pc:sldChg chg="addSp delSp modSp mod">
        <pc:chgData name="Ngân Nguyễn" userId="1a5e5fe4090097fb" providerId="LiveId" clId="{133B2F6E-373A-7149-99C3-81C73600BDB0}" dt="2024-01-14T10:20:06.106" v="181" actId="14100"/>
        <pc:sldMkLst>
          <pc:docMk/>
          <pc:sldMk cId="0" sldId="727"/>
        </pc:sldMkLst>
        <pc:spChg chg="add del mod">
          <ac:chgData name="Ngân Nguyễn" userId="1a5e5fe4090097fb" providerId="LiveId" clId="{133B2F6E-373A-7149-99C3-81C73600BDB0}" dt="2024-01-14T10:18:01.563" v="120" actId="20577"/>
          <ac:spMkLst>
            <pc:docMk/>
            <pc:sldMk cId="0" sldId="727"/>
            <ac:spMk id="4" creationId="{7738D9D6-7B2C-5097-C921-0C15D1EFED53}"/>
          </ac:spMkLst>
        </pc:spChg>
        <pc:spChg chg="mod">
          <ac:chgData name="Ngân Nguyễn" userId="1a5e5fe4090097fb" providerId="LiveId" clId="{133B2F6E-373A-7149-99C3-81C73600BDB0}" dt="2024-01-14T10:17:12.615" v="85" actId="20577"/>
          <ac:spMkLst>
            <pc:docMk/>
            <pc:sldMk cId="0" sldId="727"/>
            <ac:spMk id="5" creationId="{7ABA01B4-0C84-5041-E3A8-CC19BE88AF9F}"/>
          </ac:spMkLst>
        </pc:spChg>
        <pc:spChg chg="mod">
          <ac:chgData name="Ngân Nguyễn" userId="1a5e5fe4090097fb" providerId="LiveId" clId="{133B2F6E-373A-7149-99C3-81C73600BDB0}" dt="2024-01-14T10:18:27.765" v="125" actId="20577"/>
          <ac:spMkLst>
            <pc:docMk/>
            <pc:sldMk cId="0" sldId="727"/>
            <ac:spMk id="6" creationId="{945A041F-ABDE-8824-1861-C20314BED626}"/>
          </ac:spMkLst>
        </pc:spChg>
        <pc:spChg chg="mod">
          <ac:chgData name="Ngân Nguyễn" userId="1a5e5fe4090097fb" providerId="LiveId" clId="{133B2F6E-373A-7149-99C3-81C73600BDB0}" dt="2024-01-14T10:18:10.952" v="121" actId="207"/>
          <ac:spMkLst>
            <pc:docMk/>
            <pc:sldMk cId="0" sldId="727"/>
            <ac:spMk id="7" creationId="{75CCF947-3408-C9E5-28DA-0D035DE97BF4}"/>
          </ac:spMkLst>
        </pc:spChg>
        <pc:spChg chg="mod">
          <ac:chgData name="Ngân Nguyễn" userId="1a5e5fe4090097fb" providerId="LiveId" clId="{133B2F6E-373A-7149-99C3-81C73600BDB0}" dt="2024-01-14T10:20:06.106" v="181" actId="14100"/>
          <ac:spMkLst>
            <pc:docMk/>
            <pc:sldMk cId="0" sldId="727"/>
            <ac:spMk id="16" creationId="{DF28D755-7F19-7482-0092-61402339FE17}"/>
          </ac:spMkLst>
        </pc:spChg>
        <pc:picChg chg="del">
          <ac:chgData name="Ngân Nguyễn" userId="1a5e5fe4090097fb" providerId="LiveId" clId="{133B2F6E-373A-7149-99C3-81C73600BDB0}" dt="2024-01-14T10:17:38.087" v="88" actId="21"/>
          <ac:picMkLst>
            <pc:docMk/>
            <pc:sldMk cId="0" sldId="727"/>
            <ac:picMk id="9" creationId="{5785F83C-0E4E-9D3E-7785-1BE8E9CBFBC3}"/>
          </ac:picMkLst>
        </pc:picChg>
        <pc:cxnChg chg="mod">
          <ac:chgData name="Ngân Nguyễn" userId="1a5e5fe4090097fb" providerId="LiveId" clId="{133B2F6E-373A-7149-99C3-81C73600BDB0}" dt="2024-01-14T10:17:53.406" v="93" actId="14100"/>
          <ac:cxnSpMkLst>
            <pc:docMk/>
            <pc:sldMk cId="0" sldId="727"/>
            <ac:cxnSpMk id="10" creationId="{2C761349-D945-3D93-23EA-5E1317AFE568}"/>
          </ac:cxnSpMkLst>
        </pc:cxnChg>
      </pc:sldChg>
      <pc:sldChg chg="modSp mod">
        <pc:chgData name="Ngân Nguyễn" userId="1a5e5fe4090097fb" providerId="LiveId" clId="{133B2F6E-373A-7149-99C3-81C73600BDB0}" dt="2024-01-14T13:51:11.944" v="760" actId="20577"/>
        <pc:sldMkLst>
          <pc:docMk/>
          <pc:sldMk cId="0" sldId="728"/>
        </pc:sldMkLst>
        <pc:spChg chg="mod">
          <ac:chgData name="Ngân Nguyễn" userId="1a5e5fe4090097fb" providerId="LiveId" clId="{133B2F6E-373A-7149-99C3-81C73600BDB0}" dt="2024-01-14T13:51:11.944" v="760" actId="20577"/>
          <ac:spMkLst>
            <pc:docMk/>
            <pc:sldMk cId="0" sldId="728"/>
            <ac:spMk id="5" creationId="{D3D14813-F1E1-48AF-53A7-7313C472B868}"/>
          </ac:spMkLst>
        </pc:spChg>
        <pc:spChg chg="mod">
          <ac:chgData name="Ngân Nguyễn" userId="1a5e5fe4090097fb" providerId="LiveId" clId="{133B2F6E-373A-7149-99C3-81C73600BDB0}" dt="2024-01-14T13:50:00.948" v="738" actId="20577"/>
          <ac:spMkLst>
            <pc:docMk/>
            <pc:sldMk cId="0" sldId="728"/>
            <ac:spMk id="8" creationId="{991F881E-FC2F-4FF5-C916-BD02AADF2167}"/>
          </ac:spMkLst>
        </pc:spChg>
        <pc:spChg chg="mod">
          <ac:chgData name="Ngân Nguyễn" userId="1a5e5fe4090097fb" providerId="LiveId" clId="{133B2F6E-373A-7149-99C3-81C73600BDB0}" dt="2024-01-14T13:48:22.361" v="641" actId="14100"/>
          <ac:spMkLst>
            <pc:docMk/>
            <pc:sldMk cId="0" sldId="728"/>
            <ac:spMk id="19" creationId="{21FCA7F3-688C-6B2D-C001-D89C592F38A8}"/>
          </ac:spMkLst>
        </pc:spChg>
      </pc:sldChg>
      <pc:sldChg chg="modSp mod">
        <pc:chgData name="Ngân Nguyễn" userId="1a5e5fe4090097fb" providerId="LiveId" clId="{133B2F6E-373A-7149-99C3-81C73600BDB0}" dt="2024-01-14T14:04:54.549" v="1400" actId="14100"/>
        <pc:sldMkLst>
          <pc:docMk/>
          <pc:sldMk cId="0" sldId="737"/>
        </pc:sldMkLst>
        <pc:spChg chg="mod">
          <ac:chgData name="Ngân Nguyễn" userId="1a5e5fe4090097fb" providerId="LiveId" clId="{133B2F6E-373A-7149-99C3-81C73600BDB0}" dt="2024-01-14T14:04:52.237" v="1399" actId="14100"/>
          <ac:spMkLst>
            <pc:docMk/>
            <pc:sldMk cId="0" sldId="737"/>
            <ac:spMk id="6" creationId="{91E670A6-F77B-D6C8-AFB4-E2B9EE499C08}"/>
          </ac:spMkLst>
        </pc:spChg>
        <pc:spChg chg="mod">
          <ac:chgData name="Ngân Nguyễn" userId="1a5e5fe4090097fb" providerId="LiveId" clId="{133B2F6E-373A-7149-99C3-81C73600BDB0}" dt="2024-01-14T14:04:54.549" v="1400" actId="14100"/>
          <ac:spMkLst>
            <pc:docMk/>
            <pc:sldMk cId="0" sldId="737"/>
            <ac:spMk id="19" creationId="{700ADA43-8686-287E-4954-4E6941CB7424}"/>
          </ac:spMkLst>
        </pc:spChg>
        <pc:spChg chg="mod">
          <ac:chgData name="Ngân Nguyễn" userId="1a5e5fe4090097fb" providerId="LiveId" clId="{133B2F6E-373A-7149-99C3-81C73600BDB0}" dt="2024-01-14T13:58:06.265" v="896" actId="20577"/>
          <ac:spMkLst>
            <pc:docMk/>
            <pc:sldMk cId="0" sldId="737"/>
            <ac:spMk id="20" creationId="{2773C8B5-B231-0E8A-C6C6-D58749B624B3}"/>
          </ac:spMkLst>
        </pc:spChg>
        <pc:cxnChg chg="mod">
          <ac:chgData name="Ngân Nguyễn" userId="1a5e5fe4090097fb" providerId="LiveId" clId="{133B2F6E-373A-7149-99C3-81C73600BDB0}" dt="2024-01-14T14:04:52.237" v="1399" actId="14100"/>
          <ac:cxnSpMkLst>
            <pc:docMk/>
            <pc:sldMk cId="0" sldId="737"/>
            <ac:cxnSpMk id="12" creationId="{81879946-7CBF-EC36-2100-155DDBF0304D}"/>
          </ac:cxnSpMkLst>
        </pc:cxnChg>
        <pc:cxnChg chg="mod">
          <ac:chgData name="Ngân Nguyễn" userId="1a5e5fe4090097fb" providerId="LiveId" clId="{133B2F6E-373A-7149-99C3-81C73600BDB0}" dt="2024-01-14T13:58:01.856" v="875" actId="14100"/>
          <ac:cxnSpMkLst>
            <pc:docMk/>
            <pc:sldMk cId="0" sldId="737"/>
            <ac:cxnSpMk id="26" creationId="{FC92DEC3-F483-4683-1757-0B8F901E3B05}"/>
          </ac:cxnSpMkLst>
        </pc:cxnChg>
      </pc:sldChg>
      <pc:sldChg chg="addSp modSp mod">
        <pc:chgData name="Ngân Nguyễn" userId="1a5e5fe4090097fb" providerId="LiveId" clId="{133B2F6E-373A-7149-99C3-81C73600BDB0}" dt="2024-01-14T14:09:25.533" v="1671" actId="255"/>
        <pc:sldMkLst>
          <pc:docMk/>
          <pc:sldMk cId="0" sldId="738"/>
        </pc:sldMkLst>
        <pc:spChg chg="mod">
          <ac:chgData name="Ngân Nguyễn" userId="1a5e5fe4090097fb" providerId="LiveId" clId="{133B2F6E-373A-7149-99C3-81C73600BDB0}" dt="2024-01-14T14:06:05.279" v="1408" actId="14100"/>
          <ac:spMkLst>
            <pc:docMk/>
            <pc:sldMk cId="0" sldId="738"/>
            <ac:spMk id="5" creationId="{63B9C8F0-FF36-61DA-696F-CFA6641A207F}"/>
          </ac:spMkLst>
        </pc:spChg>
        <pc:spChg chg="mod">
          <ac:chgData name="Ngân Nguyễn" userId="1a5e5fe4090097fb" providerId="LiveId" clId="{133B2F6E-373A-7149-99C3-81C73600BDB0}" dt="2024-01-14T14:09:14.379" v="1668" actId="14100"/>
          <ac:spMkLst>
            <pc:docMk/>
            <pc:sldMk cId="0" sldId="738"/>
            <ac:spMk id="6" creationId="{EAAB4EE5-73C0-5A7B-506B-56458894202A}"/>
          </ac:spMkLst>
        </pc:spChg>
        <pc:spChg chg="add mod">
          <ac:chgData name="Ngân Nguyễn" userId="1a5e5fe4090097fb" providerId="LiveId" clId="{133B2F6E-373A-7149-99C3-81C73600BDB0}" dt="2024-01-14T14:09:25.533" v="1671" actId="255"/>
          <ac:spMkLst>
            <pc:docMk/>
            <pc:sldMk cId="0" sldId="738"/>
            <ac:spMk id="7" creationId="{A24FCF51-821D-5351-B302-1DC1010310B5}"/>
          </ac:spMkLst>
        </pc:spChg>
        <pc:spChg chg="mod">
          <ac:chgData name="Ngân Nguyễn" userId="1a5e5fe4090097fb" providerId="LiveId" clId="{133B2F6E-373A-7149-99C3-81C73600BDB0}" dt="2024-01-14T14:05:54.054" v="1405" actId="14100"/>
          <ac:spMkLst>
            <pc:docMk/>
            <pc:sldMk cId="0" sldId="738"/>
            <ac:spMk id="19" creationId="{5935E574-7AC0-428F-9000-BF2018E4AAA2}"/>
          </ac:spMkLst>
        </pc:spChg>
        <pc:spChg chg="mod">
          <ac:chgData name="Ngân Nguyễn" userId="1a5e5fe4090097fb" providerId="LiveId" clId="{133B2F6E-373A-7149-99C3-81C73600BDB0}" dt="2024-01-14T14:05:32.637" v="1401" actId="14100"/>
          <ac:spMkLst>
            <pc:docMk/>
            <pc:sldMk cId="0" sldId="738"/>
            <ac:spMk id="26626" creationId="{D7E22F5C-C364-5DBD-76F2-6FB554E81D87}"/>
          </ac:spMkLst>
        </pc:spChg>
        <pc:cxnChg chg="mod">
          <ac:chgData name="Ngân Nguyễn" userId="1a5e5fe4090097fb" providerId="LiveId" clId="{133B2F6E-373A-7149-99C3-81C73600BDB0}" dt="2024-01-14T14:06:05.279" v="1408" actId="14100"/>
          <ac:cxnSpMkLst>
            <pc:docMk/>
            <pc:sldMk cId="0" sldId="738"/>
            <ac:cxnSpMk id="10" creationId="{0A5674E2-2DE1-FB6C-78B6-6221C119A280}"/>
          </ac:cxnSpMkLst>
        </pc:cxnChg>
      </pc:sldChg>
      <pc:sldChg chg="del">
        <pc:chgData name="Ngân Nguyễn" userId="1a5e5fe4090097fb" providerId="LiveId" clId="{133B2F6E-373A-7149-99C3-81C73600BDB0}" dt="2024-01-14T15:05:13.149" v="4401" actId="2696"/>
        <pc:sldMkLst>
          <pc:docMk/>
          <pc:sldMk cId="0" sldId="740"/>
        </pc:sldMkLst>
      </pc:sldChg>
      <pc:sldChg chg="del">
        <pc:chgData name="Ngân Nguyễn" userId="1a5e5fe4090097fb" providerId="LiveId" clId="{133B2F6E-373A-7149-99C3-81C73600BDB0}" dt="2024-01-14T15:05:16.142" v="4402" actId="2696"/>
        <pc:sldMkLst>
          <pc:docMk/>
          <pc:sldMk cId="0" sldId="742"/>
        </pc:sldMkLst>
      </pc:sldChg>
      <pc:sldChg chg="del">
        <pc:chgData name="Ngân Nguyễn" userId="1a5e5fe4090097fb" providerId="LiveId" clId="{133B2F6E-373A-7149-99C3-81C73600BDB0}" dt="2024-01-14T15:05:18.623" v="4403" actId="2696"/>
        <pc:sldMkLst>
          <pc:docMk/>
          <pc:sldMk cId="0" sldId="745"/>
        </pc:sldMkLst>
      </pc:sldChg>
      <pc:sldChg chg="del">
        <pc:chgData name="Ngân Nguyễn" userId="1a5e5fe4090097fb" providerId="LiveId" clId="{133B2F6E-373A-7149-99C3-81C73600BDB0}" dt="2024-01-14T15:05:20.932" v="4404" actId="2696"/>
        <pc:sldMkLst>
          <pc:docMk/>
          <pc:sldMk cId="0" sldId="746"/>
        </pc:sldMkLst>
      </pc:sldChg>
      <pc:sldChg chg="del">
        <pc:chgData name="Ngân Nguyễn" userId="1a5e5fe4090097fb" providerId="LiveId" clId="{133B2F6E-373A-7149-99C3-81C73600BDB0}" dt="2024-01-14T15:05:22.949" v="4405" actId="2696"/>
        <pc:sldMkLst>
          <pc:docMk/>
          <pc:sldMk cId="0" sldId="747"/>
        </pc:sldMkLst>
      </pc:sldChg>
      <pc:sldChg chg="del">
        <pc:chgData name="Ngân Nguyễn" userId="1a5e5fe4090097fb" providerId="LiveId" clId="{133B2F6E-373A-7149-99C3-81C73600BDB0}" dt="2024-01-14T15:05:25.118" v="4406" actId="2696"/>
        <pc:sldMkLst>
          <pc:docMk/>
          <pc:sldMk cId="0" sldId="748"/>
        </pc:sldMkLst>
      </pc:sldChg>
      <pc:sldChg chg="del">
        <pc:chgData name="Ngân Nguyễn" userId="1a5e5fe4090097fb" providerId="LiveId" clId="{133B2F6E-373A-7149-99C3-81C73600BDB0}" dt="2024-01-14T15:05:27.157" v="4407" actId="2696"/>
        <pc:sldMkLst>
          <pc:docMk/>
          <pc:sldMk cId="0" sldId="749"/>
        </pc:sldMkLst>
      </pc:sldChg>
      <pc:sldChg chg="del">
        <pc:chgData name="Ngân Nguyễn" userId="1a5e5fe4090097fb" providerId="LiveId" clId="{133B2F6E-373A-7149-99C3-81C73600BDB0}" dt="2024-01-14T15:05:29.406" v="4408" actId="2696"/>
        <pc:sldMkLst>
          <pc:docMk/>
          <pc:sldMk cId="0" sldId="750"/>
        </pc:sldMkLst>
      </pc:sldChg>
      <pc:sldChg chg="modSp mod">
        <pc:chgData name="Ngân Nguyễn" userId="1a5e5fe4090097fb" providerId="LiveId" clId="{133B2F6E-373A-7149-99C3-81C73600BDB0}" dt="2024-01-14T14:42:20.618" v="2892" actId="14100"/>
        <pc:sldMkLst>
          <pc:docMk/>
          <pc:sldMk cId="0" sldId="752"/>
        </pc:sldMkLst>
        <pc:spChg chg="mod">
          <ac:chgData name="Ngân Nguyễn" userId="1a5e5fe4090097fb" providerId="LiveId" clId="{133B2F6E-373A-7149-99C3-81C73600BDB0}" dt="2024-01-14T14:38:45.418" v="2670" actId="114"/>
          <ac:spMkLst>
            <pc:docMk/>
            <pc:sldMk cId="0" sldId="752"/>
            <ac:spMk id="4" creationId="{304E9988-F28B-BF3D-B31D-084DDA194094}"/>
          </ac:spMkLst>
        </pc:spChg>
        <pc:spChg chg="mod">
          <ac:chgData name="Ngân Nguyễn" userId="1a5e5fe4090097fb" providerId="LiveId" clId="{133B2F6E-373A-7149-99C3-81C73600BDB0}" dt="2024-01-14T14:41:56.444" v="2889" actId="114"/>
          <ac:spMkLst>
            <pc:docMk/>
            <pc:sldMk cId="0" sldId="752"/>
            <ac:spMk id="5" creationId="{EF453684-750E-FDAB-7100-8D303B2555DF}"/>
          </ac:spMkLst>
        </pc:spChg>
        <pc:spChg chg="mod">
          <ac:chgData name="Ngân Nguyễn" userId="1a5e5fe4090097fb" providerId="LiveId" clId="{133B2F6E-373A-7149-99C3-81C73600BDB0}" dt="2024-01-14T14:41:36.400" v="2886" actId="2711"/>
          <ac:spMkLst>
            <pc:docMk/>
            <pc:sldMk cId="0" sldId="752"/>
            <ac:spMk id="6" creationId="{D7614F0F-AF79-24A7-D305-843A5C623498}"/>
          </ac:spMkLst>
        </pc:spChg>
        <pc:spChg chg="mod">
          <ac:chgData name="Ngân Nguyễn" userId="1a5e5fe4090097fb" providerId="LiveId" clId="{133B2F6E-373A-7149-99C3-81C73600BDB0}" dt="2024-01-14T14:42:04.440" v="2890" actId="14100"/>
          <ac:spMkLst>
            <pc:docMk/>
            <pc:sldMk cId="0" sldId="752"/>
            <ac:spMk id="8" creationId="{B5E7BB9C-844F-FBCA-80B0-CBD4875018C9}"/>
          </ac:spMkLst>
        </pc:spChg>
        <pc:spChg chg="mod">
          <ac:chgData name="Ngân Nguyễn" userId="1a5e5fe4090097fb" providerId="LiveId" clId="{133B2F6E-373A-7149-99C3-81C73600BDB0}" dt="2024-01-14T14:41:51.133" v="2888" actId="2711"/>
          <ac:spMkLst>
            <pc:docMk/>
            <pc:sldMk cId="0" sldId="752"/>
            <ac:spMk id="9" creationId="{5053E724-CCAD-96D2-56E7-139A3176A8E0}"/>
          </ac:spMkLst>
        </pc:spChg>
        <pc:cxnChg chg="mod">
          <ac:chgData name="Ngân Nguyễn" userId="1a5e5fe4090097fb" providerId="LiveId" clId="{133B2F6E-373A-7149-99C3-81C73600BDB0}" dt="2024-01-14T14:39:55.220" v="2714" actId="14100"/>
          <ac:cxnSpMkLst>
            <pc:docMk/>
            <pc:sldMk cId="0" sldId="752"/>
            <ac:cxnSpMk id="11" creationId="{5AAE4577-9503-0B30-0813-5541ECE7F8CE}"/>
          </ac:cxnSpMkLst>
        </pc:cxnChg>
        <pc:cxnChg chg="mod">
          <ac:chgData name="Ngân Nguyễn" userId="1a5e5fe4090097fb" providerId="LiveId" clId="{133B2F6E-373A-7149-99C3-81C73600BDB0}" dt="2024-01-14T14:38:06.415" v="2551" actId="14100"/>
          <ac:cxnSpMkLst>
            <pc:docMk/>
            <pc:sldMk cId="0" sldId="752"/>
            <ac:cxnSpMk id="13" creationId="{8C9C7750-17EC-E957-0E39-9AF9A92BAC26}"/>
          </ac:cxnSpMkLst>
        </pc:cxnChg>
        <pc:cxnChg chg="mod">
          <ac:chgData name="Ngân Nguyễn" userId="1a5e5fe4090097fb" providerId="LiveId" clId="{133B2F6E-373A-7149-99C3-81C73600BDB0}" dt="2024-01-14T14:42:20.618" v="2892" actId="14100"/>
          <ac:cxnSpMkLst>
            <pc:docMk/>
            <pc:sldMk cId="0" sldId="752"/>
            <ac:cxnSpMk id="17" creationId="{4A9185DA-0021-23DE-CE5D-BCA208A348E7}"/>
          </ac:cxnSpMkLst>
        </pc:cxnChg>
        <pc:cxnChg chg="mod">
          <ac:chgData name="Ngân Nguyễn" userId="1a5e5fe4090097fb" providerId="LiveId" clId="{133B2F6E-373A-7149-99C3-81C73600BDB0}" dt="2024-01-14T14:42:17.431" v="2891" actId="14100"/>
          <ac:cxnSpMkLst>
            <pc:docMk/>
            <pc:sldMk cId="0" sldId="752"/>
            <ac:cxnSpMk id="19" creationId="{9272C017-D6ED-A5E4-6B31-D59707E85F2A}"/>
          </ac:cxnSpMkLst>
        </pc:cxnChg>
      </pc:sldChg>
      <pc:sldChg chg="modSp del mod">
        <pc:chgData name="Ngân Nguyễn" userId="1a5e5fe4090097fb" providerId="LiveId" clId="{133B2F6E-373A-7149-99C3-81C73600BDB0}" dt="2024-01-14T15:22:55.977" v="4749" actId="2696"/>
        <pc:sldMkLst>
          <pc:docMk/>
          <pc:sldMk cId="0" sldId="753"/>
        </pc:sldMkLst>
        <pc:spChg chg="mod">
          <ac:chgData name="Ngân Nguyễn" userId="1a5e5fe4090097fb" providerId="LiveId" clId="{133B2F6E-373A-7149-99C3-81C73600BDB0}" dt="2024-01-14T15:19:39.013" v="4588" actId="20577"/>
          <ac:spMkLst>
            <pc:docMk/>
            <pc:sldMk cId="0" sldId="753"/>
            <ac:spMk id="5" creationId="{142500B0-58EE-9E8C-C97C-40EC4CD79DD4}"/>
          </ac:spMkLst>
        </pc:spChg>
        <pc:spChg chg="mod">
          <ac:chgData name="Ngân Nguyễn" userId="1a5e5fe4090097fb" providerId="LiveId" clId="{133B2F6E-373A-7149-99C3-81C73600BDB0}" dt="2024-01-14T15:21:26.616" v="4748" actId="20577"/>
          <ac:spMkLst>
            <pc:docMk/>
            <pc:sldMk cId="0" sldId="753"/>
            <ac:spMk id="8" creationId="{077E320E-7BB3-AEBA-C394-6DEF6C9F7539}"/>
          </ac:spMkLst>
        </pc:spChg>
        <pc:cxnChg chg="mod">
          <ac:chgData name="Ngân Nguyễn" userId="1a5e5fe4090097fb" providerId="LiveId" clId="{133B2F6E-373A-7149-99C3-81C73600BDB0}" dt="2024-01-14T15:19:18.319" v="4539" actId="14100"/>
          <ac:cxnSpMkLst>
            <pc:docMk/>
            <pc:sldMk cId="0" sldId="753"/>
            <ac:cxnSpMk id="7" creationId="{AD5D5A5E-02CB-63B2-40D3-9763569BDBF6}"/>
          </ac:cxnSpMkLst>
        </pc:cxnChg>
        <pc:cxnChg chg="mod">
          <ac:chgData name="Ngân Nguyễn" userId="1a5e5fe4090097fb" providerId="LiveId" clId="{133B2F6E-373A-7149-99C3-81C73600BDB0}" dt="2024-01-14T15:19:18.319" v="4539" actId="14100"/>
          <ac:cxnSpMkLst>
            <pc:docMk/>
            <pc:sldMk cId="0" sldId="753"/>
            <ac:cxnSpMk id="12" creationId="{C7B21E49-A4EB-779F-CE2E-1A5054C253B6}"/>
          </ac:cxnSpMkLst>
        </pc:cxnChg>
        <pc:cxnChg chg="mod">
          <ac:chgData name="Ngân Nguyễn" userId="1a5e5fe4090097fb" providerId="LiveId" clId="{133B2F6E-373A-7149-99C3-81C73600BDB0}" dt="2024-01-14T15:19:18.319" v="4539" actId="14100"/>
          <ac:cxnSpMkLst>
            <pc:docMk/>
            <pc:sldMk cId="0" sldId="753"/>
            <ac:cxnSpMk id="16" creationId="{FCE9493F-4806-1B7B-2E82-B635033AD2BA}"/>
          </ac:cxnSpMkLst>
        </pc:cxnChg>
        <pc:cxnChg chg="mod">
          <ac:chgData name="Ngân Nguyễn" userId="1a5e5fe4090097fb" providerId="LiveId" clId="{133B2F6E-373A-7149-99C3-81C73600BDB0}" dt="2024-01-14T15:19:18.319" v="4539" actId="14100"/>
          <ac:cxnSpMkLst>
            <pc:docMk/>
            <pc:sldMk cId="0" sldId="753"/>
            <ac:cxnSpMk id="19" creationId="{DE99F303-B874-E8D4-9BED-D86D689B548C}"/>
          </ac:cxnSpMkLst>
        </pc:cxnChg>
      </pc:sldChg>
      <pc:sldChg chg="del">
        <pc:chgData name="Ngân Nguyễn" userId="1a5e5fe4090097fb" providerId="LiveId" clId="{133B2F6E-373A-7149-99C3-81C73600BDB0}" dt="2024-01-14T14:36:59.155" v="2545" actId="2696"/>
        <pc:sldMkLst>
          <pc:docMk/>
          <pc:sldMk cId="0" sldId="754"/>
        </pc:sldMkLst>
      </pc:sldChg>
      <pc:sldChg chg="del">
        <pc:chgData name="Ngân Nguyễn" userId="1a5e5fe4090097fb" providerId="LiveId" clId="{133B2F6E-373A-7149-99C3-81C73600BDB0}" dt="2024-01-14T15:06:37.706" v="4412" actId="2696"/>
        <pc:sldMkLst>
          <pc:docMk/>
          <pc:sldMk cId="0" sldId="758"/>
        </pc:sldMkLst>
      </pc:sldChg>
      <pc:sldChg chg="del">
        <pc:chgData name="Ngân Nguyễn" userId="1a5e5fe4090097fb" providerId="LiveId" clId="{133B2F6E-373A-7149-99C3-81C73600BDB0}" dt="2024-01-14T15:06:33.794" v="4411" actId="2696"/>
        <pc:sldMkLst>
          <pc:docMk/>
          <pc:sldMk cId="0" sldId="759"/>
        </pc:sldMkLst>
      </pc:sldChg>
      <pc:sldChg chg="addSp delSp modSp mod">
        <pc:chgData name="Ngân Nguyễn" userId="1a5e5fe4090097fb" providerId="LiveId" clId="{133B2F6E-373A-7149-99C3-81C73600BDB0}" dt="2024-01-14T15:37:43.014" v="5360" actId="20577"/>
        <pc:sldMkLst>
          <pc:docMk/>
          <pc:sldMk cId="0" sldId="761"/>
        </pc:sldMkLst>
        <pc:spChg chg="add del mod">
          <ac:chgData name="Ngân Nguyễn" userId="1a5e5fe4090097fb" providerId="LiveId" clId="{133B2F6E-373A-7149-99C3-81C73600BDB0}" dt="2024-01-14T15:37:09.508" v="5347" actId="21"/>
          <ac:spMkLst>
            <pc:docMk/>
            <pc:sldMk cId="0" sldId="761"/>
            <ac:spMk id="3" creationId="{1A96E25A-A1F1-E7C8-A36D-D15EDFAAC161}"/>
          </ac:spMkLst>
        </pc:spChg>
        <pc:spChg chg="add del mod">
          <ac:chgData name="Ngân Nguyễn" userId="1a5e5fe4090097fb" providerId="LiveId" clId="{133B2F6E-373A-7149-99C3-81C73600BDB0}" dt="2024-01-14T15:37:31.032" v="5355" actId="21"/>
          <ac:spMkLst>
            <pc:docMk/>
            <pc:sldMk cId="0" sldId="761"/>
            <ac:spMk id="5" creationId="{8BBDFCC7-A471-5F8B-8A2C-16B8749A5A13}"/>
          </ac:spMkLst>
        </pc:spChg>
        <pc:spChg chg="add del mod">
          <ac:chgData name="Ngân Nguyễn" userId="1a5e5fe4090097fb" providerId="LiveId" clId="{133B2F6E-373A-7149-99C3-81C73600BDB0}" dt="2024-01-14T15:37:43.014" v="5360" actId="20577"/>
          <ac:spMkLst>
            <pc:docMk/>
            <pc:sldMk cId="0" sldId="761"/>
            <ac:spMk id="44034" creationId="{2C00CAD9-88FA-F960-5E93-348114E58BD4}"/>
          </ac:spMkLst>
        </pc:spChg>
        <pc:picChg chg="del mod">
          <ac:chgData name="Ngân Nguyễn" userId="1a5e5fe4090097fb" providerId="LiveId" clId="{133B2F6E-373A-7149-99C3-81C73600BDB0}" dt="2024-01-14T15:37:04.393" v="5346" actId="21"/>
          <ac:picMkLst>
            <pc:docMk/>
            <pc:sldMk cId="0" sldId="761"/>
            <ac:picMk id="44035" creationId="{A211F179-560C-A2E5-A879-BD9AF5990E7D}"/>
          </ac:picMkLst>
        </pc:picChg>
      </pc:sldChg>
      <pc:sldChg chg="del">
        <pc:chgData name="Ngân Nguyễn" userId="1a5e5fe4090097fb" providerId="LiveId" clId="{133B2F6E-373A-7149-99C3-81C73600BDB0}" dt="2024-01-14T15:06:08.122" v="4409" actId="2696"/>
        <pc:sldMkLst>
          <pc:docMk/>
          <pc:sldMk cId="0" sldId="766"/>
        </pc:sldMkLst>
      </pc:sldChg>
      <pc:sldChg chg="modSp add del mod">
        <pc:chgData name="Ngân Nguyễn" userId="1a5e5fe4090097fb" providerId="LiveId" clId="{133B2F6E-373A-7149-99C3-81C73600BDB0}" dt="2024-01-15T13:57:39.225" v="6097" actId="2696"/>
        <pc:sldMkLst>
          <pc:docMk/>
          <pc:sldMk cId="1064810465" sldId="767"/>
        </pc:sldMkLst>
        <pc:spChg chg="mod">
          <ac:chgData name="Ngân Nguyễn" userId="1a5e5fe4090097fb" providerId="LiveId" clId="{133B2F6E-373A-7149-99C3-81C73600BDB0}" dt="2024-01-14T15:35:44.340" v="5334" actId="114"/>
          <ac:spMkLst>
            <pc:docMk/>
            <pc:sldMk cId="1064810465" sldId="767"/>
            <ac:spMk id="6" creationId="{88C2B69F-21C9-28C4-E4FB-E054AE67BD6B}"/>
          </ac:spMkLst>
        </pc:spChg>
      </pc:sldChg>
      <pc:sldChg chg="modSp add mod">
        <pc:chgData name="Ngân Nguyễn" userId="1a5e5fe4090097fb" providerId="LiveId" clId="{133B2F6E-373A-7149-99C3-81C73600BDB0}" dt="2024-01-15T14:02:26.688" v="6240" actId="14100"/>
        <pc:sldMkLst>
          <pc:docMk/>
          <pc:sldMk cId="2305054908" sldId="767"/>
        </pc:sldMkLst>
        <pc:spChg chg="mod">
          <ac:chgData name="Ngân Nguyễn" userId="1a5e5fe4090097fb" providerId="LiveId" clId="{133B2F6E-373A-7149-99C3-81C73600BDB0}" dt="2024-01-15T14:02:07.670" v="6238" actId="114"/>
          <ac:spMkLst>
            <pc:docMk/>
            <pc:sldMk cId="2305054908" sldId="767"/>
            <ac:spMk id="4" creationId="{69299AE9-A339-CD23-A8BB-F8BBBAA5F932}"/>
          </ac:spMkLst>
        </pc:spChg>
        <pc:spChg chg="mod">
          <ac:chgData name="Ngân Nguyễn" userId="1a5e5fe4090097fb" providerId="LiveId" clId="{133B2F6E-373A-7149-99C3-81C73600BDB0}" dt="2024-01-15T14:02:17.738" v="6239" actId="207"/>
          <ac:spMkLst>
            <pc:docMk/>
            <pc:sldMk cId="2305054908" sldId="767"/>
            <ac:spMk id="5" creationId="{3FA6817E-9DAE-7355-AD62-E277F7DDD7BC}"/>
          </ac:spMkLst>
        </pc:spChg>
        <pc:spChg chg="mod">
          <ac:chgData name="Ngân Nguyễn" userId="1a5e5fe4090097fb" providerId="LiveId" clId="{133B2F6E-373A-7149-99C3-81C73600BDB0}" dt="2024-01-15T14:02:26.688" v="6240" actId="14100"/>
          <ac:spMkLst>
            <pc:docMk/>
            <pc:sldMk cId="2305054908" sldId="767"/>
            <ac:spMk id="6" creationId="{88C2B69F-21C9-28C4-E4FB-E054AE67BD6B}"/>
          </ac:spMkLst>
        </pc:spChg>
        <pc:cxnChg chg="mod">
          <ac:chgData name="Ngân Nguyễn" userId="1a5e5fe4090097fb" providerId="LiveId" clId="{133B2F6E-373A-7149-99C3-81C73600BDB0}" dt="2024-01-15T14:02:00.791" v="6236" actId="14100"/>
          <ac:cxnSpMkLst>
            <pc:docMk/>
            <pc:sldMk cId="2305054908" sldId="767"/>
            <ac:cxnSpMk id="8" creationId="{BFF3D257-5F2D-062A-6C9B-643763FC6198}"/>
          </ac:cxnSpMkLst>
        </pc:cxnChg>
        <pc:cxnChg chg="mod">
          <ac:chgData name="Ngân Nguyễn" userId="1a5e5fe4090097fb" providerId="LiveId" clId="{133B2F6E-373A-7149-99C3-81C73600BDB0}" dt="2024-01-15T14:02:00.791" v="6236" actId="14100"/>
          <ac:cxnSpMkLst>
            <pc:docMk/>
            <pc:sldMk cId="2305054908" sldId="767"/>
            <ac:cxnSpMk id="10" creationId="{DA8C79F1-63AE-E8B4-AE87-EF3B7DBFFE21}"/>
          </ac:cxnSpMkLst>
        </pc:cxnChg>
      </pc:sldChg>
      <pc:sldChg chg="modSp mod">
        <pc:chgData name="Ngân Nguyễn" userId="1a5e5fe4090097fb" providerId="LiveId" clId="{133B2F6E-373A-7149-99C3-81C73600BDB0}" dt="2024-01-15T15:49:28.454" v="6654" actId="207"/>
        <pc:sldMkLst>
          <pc:docMk/>
          <pc:sldMk cId="2178158136" sldId="775"/>
        </pc:sldMkLst>
        <pc:graphicFrameChg chg="modGraphic">
          <ac:chgData name="Ngân Nguyễn" userId="1a5e5fe4090097fb" providerId="LiveId" clId="{133B2F6E-373A-7149-99C3-81C73600BDB0}" dt="2024-01-15T15:49:28.454" v="6654" actId="207"/>
          <ac:graphicFrameMkLst>
            <pc:docMk/>
            <pc:sldMk cId="2178158136" sldId="775"/>
            <ac:graphicFrameMk id="71704" creationId="{00000000-0000-0000-0000-000000000000}"/>
          </ac:graphicFrameMkLst>
        </pc:graphicFrameChg>
      </pc:sldChg>
      <pc:sldChg chg="add">
        <pc:chgData name="Ngân Nguyễn" userId="1a5e5fe4090097fb" providerId="LiveId" clId="{133B2F6E-373A-7149-99C3-81C73600BDB0}" dt="2024-01-14T15:41:02.202" v="5362"/>
        <pc:sldMkLst>
          <pc:docMk/>
          <pc:sldMk cId="2566814541" sldId="779"/>
        </pc:sldMkLst>
      </pc:sldChg>
      <pc:sldChg chg="modSp del mod">
        <pc:chgData name="Ngân Nguyễn" userId="1a5e5fe4090097fb" providerId="LiveId" clId="{133B2F6E-373A-7149-99C3-81C73600BDB0}" dt="2024-01-14T15:35:56.964" v="5335" actId="2696"/>
        <pc:sldMkLst>
          <pc:docMk/>
          <pc:sldMk cId="3925185666" sldId="779"/>
        </pc:sldMkLst>
        <pc:spChg chg="mod">
          <ac:chgData name="Ngân Nguyễn" userId="1a5e5fe4090097fb" providerId="LiveId" clId="{133B2F6E-373A-7149-99C3-81C73600BDB0}" dt="2024-01-14T14:15:07.038" v="1887" actId="20577"/>
          <ac:spMkLst>
            <pc:docMk/>
            <pc:sldMk cId="3925185666" sldId="779"/>
            <ac:spMk id="3" creationId="{3FCA7427-6FB3-DA78-4A2A-B3DAC74C38D0}"/>
          </ac:spMkLst>
        </pc:spChg>
      </pc:sldChg>
      <pc:sldChg chg="addSp delSp modSp add del mod">
        <pc:chgData name="Ngân Nguyễn" userId="1a5e5fe4090097fb" providerId="LiveId" clId="{133B2F6E-373A-7149-99C3-81C73600BDB0}" dt="2024-01-14T15:40:36.623" v="5361" actId="2696"/>
        <pc:sldMkLst>
          <pc:docMk/>
          <pc:sldMk cId="4019350090" sldId="779"/>
        </pc:sldMkLst>
        <pc:spChg chg="add del mod">
          <ac:chgData name="Ngân Nguyễn" userId="1a5e5fe4090097fb" providerId="LiveId" clId="{133B2F6E-373A-7149-99C3-81C73600BDB0}" dt="2024-01-14T15:36:33.888" v="5343"/>
          <ac:spMkLst>
            <pc:docMk/>
            <pc:sldMk cId="4019350090" sldId="779"/>
            <ac:spMk id="2" creationId="{273C2DA7-29B7-E221-D521-5EE05CA372A4}"/>
          </ac:spMkLst>
        </pc:spChg>
        <pc:spChg chg="mod">
          <ac:chgData name="Ngân Nguyễn" userId="1a5e5fe4090097fb" providerId="LiveId" clId="{133B2F6E-373A-7149-99C3-81C73600BDB0}" dt="2024-01-14T15:36:16.519" v="5340" actId="255"/>
          <ac:spMkLst>
            <pc:docMk/>
            <pc:sldMk cId="4019350090" sldId="779"/>
            <ac:spMk id="3" creationId="{3FCA7427-6FB3-DA78-4A2A-B3DAC74C38D0}"/>
          </ac:spMkLst>
        </pc:spChg>
      </pc:sldChg>
      <pc:sldChg chg="modSp mod">
        <pc:chgData name="Ngân Nguyễn" userId="1a5e5fe4090097fb" providerId="LiveId" clId="{133B2F6E-373A-7149-99C3-81C73600BDB0}" dt="2024-01-14T14:36:00.118" v="2544" actId="20577"/>
        <pc:sldMkLst>
          <pc:docMk/>
          <pc:sldMk cId="3399250747" sldId="782"/>
        </pc:sldMkLst>
        <pc:spChg chg="mod">
          <ac:chgData name="Ngân Nguyễn" userId="1a5e5fe4090097fb" providerId="LiveId" clId="{133B2F6E-373A-7149-99C3-81C73600BDB0}" dt="2024-01-14T14:36:00.118" v="2544" actId="20577"/>
          <ac:spMkLst>
            <pc:docMk/>
            <pc:sldMk cId="3399250747" sldId="782"/>
            <ac:spMk id="62467" creationId="{00000000-0000-0000-0000-000000000000}"/>
          </ac:spMkLst>
        </pc:spChg>
      </pc:sldChg>
      <pc:sldChg chg="del">
        <pc:chgData name="Ngân Nguyễn" userId="1a5e5fe4090097fb" providerId="LiveId" clId="{133B2F6E-373A-7149-99C3-81C73600BDB0}" dt="2024-01-14T15:06:28.487" v="4410" actId="2696"/>
        <pc:sldMkLst>
          <pc:docMk/>
          <pc:sldMk cId="3269331973" sldId="783"/>
        </pc:sldMkLst>
      </pc:sldChg>
      <pc:sldChg chg="modSp mod">
        <pc:chgData name="Ngân Nguyễn" userId="1a5e5fe4090097fb" providerId="LiveId" clId="{133B2F6E-373A-7149-99C3-81C73600BDB0}" dt="2024-01-15T13:52:41.692" v="6096" actId="20577"/>
        <pc:sldMkLst>
          <pc:docMk/>
          <pc:sldMk cId="0" sldId="832"/>
        </pc:sldMkLst>
        <pc:spChg chg="mod">
          <ac:chgData name="Ngân Nguyễn" userId="1a5e5fe4090097fb" providerId="LiveId" clId="{133B2F6E-373A-7149-99C3-81C73600BDB0}" dt="2024-01-15T13:52:41.692" v="6096" actId="20577"/>
          <ac:spMkLst>
            <pc:docMk/>
            <pc:sldMk cId="0" sldId="832"/>
            <ac:spMk id="4" creationId="{B371DFFD-677C-5465-54E2-D0B66A66FB5A}"/>
          </ac:spMkLst>
        </pc:spChg>
      </pc:sldChg>
      <pc:sldChg chg="add">
        <pc:chgData name="Ngân Nguyễn" userId="1a5e5fe4090097fb" providerId="LiveId" clId="{133B2F6E-373A-7149-99C3-81C73600BDB0}" dt="2024-01-15T15:41:15.248" v="6652"/>
        <pc:sldMkLst>
          <pc:docMk/>
          <pc:sldMk cId="1218390534" sldId="839"/>
        </pc:sldMkLst>
      </pc:sldChg>
      <pc:sldChg chg="modSp del mod">
        <pc:chgData name="Ngân Nguyễn" userId="1a5e5fe4090097fb" providerId="LiveId" clId="{133B2F6E-373A-7149-99C3-81C73600BDB0}" dt="2024-01-15T15:41:10.756" v="6651" actId="2696"/>
        <pc:sldMkLst>
          <pc:docMk/>
          <pc:sldMk cId="2222840115" sldId="839"/>
        </pc:sldMkLst>
        <pc:spChg chg="mod">
          <ac:chgData name="Ngân Nguyễn" userId="1a5e5fe4090097fb" providerId="LiveId" clId="{133B2F6E-373A-7149-99C3-81C73600BDB0}" dt="2024-01-15T14:16:13.108" v="6557" actId="1076"/>
          <ac:spMkLst>
            <pc:docMk/>
            <pc:sldMk cId="2222840115" sldId="839"/>
            <ac:spMk id="5" creationId="{F6D67180-6DA0-4A4D-0117-034038D7285D}"/>
          </ac:spMkLst>
        </pc:spChg>
        <pc:graphicFrameChg chg="mod">
          <ac:chgData name="Ngân Nguyễn" userId="1a5e5fe4090097fb" providerId="LiveId" clId="{133B2F6E-373A-7149-99C3-81C73600BDB0}" dt="2024-01-15T15:39:38.633" v="6650"/>
          <ac:graphicFrameMkLst>
            <pc:docMk/>
            <pc:sldMk cId="2222840115" sldId="839"/>
            <ac:graphicFrameMk id="4" creationId="{4559A049-60F0-E462-DB94-1A08E062EB15}"/>
          </ac:graphicFrameMkLst>
        </pc:graphicFrameChg>
        <pc:cxnChg chg="mod">
          <ac:chgData name="Ngân Nguyễn" userId="1a5e5fe4090097fb" providerId="LiveId" clId="{133B2F6E-373A-7149-99C3-81C73600BDB0}" dt="2024-01-15T14:16:13.108" v="6557" actId="1076"/>
          <ac:cxnSpMkLst>
            <pc:docMk/>
            <pc:sldMk cId="2222840115" sldId="839"/>
            <ac:cxnSpMk id="7" creationId="{26A70949-9AD1-281A-69BE-C10617FCBA35}"/>
          </ac:cxnSpMkLst>
        </pc:cxnChg>
      </pc:sldChg>
      <pc:sldChg chg="addSp modSp mod">
        <pc:chgData name="Ngân Nguyễn" userId="1a5e5fe4090097fb" providerId="LiveId" clId="{133B2F6E-373A-7149-99C3-81C73600BDB0}" dt="2024-01-15T14:12:28.229" v="6381" actId="255"/>
        <pc:sldMkLst>
          <pc:docMk/>
          <pc:sldMk cId="1063638548" sldId="840"/>
        </pc:sldMkLst>
        <pc:spChg chg="add mod">
          <ac:chgData name="Ngân Nguyễn" userId="1a5e5fe4090097fb" providerId="LiveId" clId="{133B2F6E-373A-7149-99C3-81C73600BDB0}" dt="2024-01-15T14:12:28.229" v="6381" actId="255"/>
          <ac:spMkLst>
            <pc:docMk/>
            <pc:sldMk cId="1063638548" sldId="840"/>
            <ac:spMk id="2" creationId="{DD45B4B7-B0CF-AB83-09AB-295B25CF1C68}"/>
          </ac:spMkLst>
        </pc:spChg>
        <pc:spChg chg="mod">
          <ac:chgData name="Ngân Nguyễn" userId="1a5e5fe4090097fb" providerId="LiveId" clId="{133B2F6E-373A-7149-99C3-81C73600BDB0}" dt="2024-01-15T14:05:42.829" v="6265" actId="5793"/>
          <ac:spMkLst>
            <pc:docMk/>
            <pc:sldMk cId="1063638548" sldId="840"/>
            <ac:spMk id="3" creationId="{430BE48D-8DAE-8402-0A5D-964D408915D3}"/>
          </ac:spMkLst>
        </pc:spChg>
        <pc:spChg chg="mod">
          <ac:chgData name="Ngân Nguyễn" userId="1a5e5fe4090097fb" providerId="LiveId" clId="{133B2F6E-373A-7149-99C3-81C73600BDB0}" dt="2024-01-15T14:10:10.149" v="6268" actId="1076"/>
          <ac:spMkLst>
            <pc:docMk/>
            <pc:sldMk cId="1063638548" sldId="840"/>
            <ac:spMk id="4" creationId="{998E6C48-D6D3-0F53-0EFF-ADD1B597CB33}"/>
          </ac:spMkLst>
        </pc:spChg>
        <pc:spChg chg="mod">
          <ac:chgData name="Ngân Nguyễn" userId="1a5e5fe4090097fb" providerId="LiveId" clId="{133B2F6E-373A-7149-99C3-81C73600BDB0}" dt="2024-01-15T14:10:02.486" v="6267" actId="14100"/>
          <ac:spMkLst>
            <pc:docMk/>
            <pc:sldMk cId="1063638548" sldId="840"/>
            <ac:spMk id="5" creationId="{4B3B3E5A-2581-73AD-B3DC-77F67778E3A7}"/>
          </ac:spMkLst>
        </pc:spChg>
      </pc:sldChg>
      <pc:sldChg chg="addSp modSp mod">
        <pc:chgData name="Ngân Nguyễn" userId="1a5e5fe4090097fb" providerId="LiveId" clId="{133B2F6E-373A-7149-99C3-81C73600BDB0}" dt="2024-01-15T15:42:06.004" v="6653" actId="207"/>
        <pc:sldMkLst>
          <pc:docMk/>
          <pc:sldMk cId="2044726990" sldId="841"/>
        </pc:sldMkLst>
        <pc:spChg chg="mod">
          <ac:chgData name="Ngân Nguyễn" userId="1a5e5fe4090097fb" providerId="LiveId" clId="{133B2F6E-373A-7149-99C3-81C73600BDB0}" dt="2024-01-14T10:30:17.889" v="182" actId="255"/>
          <ac:spMkLst>
            <pc:docMk/>
            <pc:sldMk cId="2044726990" sldId="841"/>
            <ac:spMk id="3" creationId="{948CED70-AC5D-8488-2905-6CF439627615}"/>
          </ac:spMkLst>
        </pc:spChg>
        <pc:spChg chg="mod">
          <ac:chgData name="Ngân Nguyễn" userId="1a5e5fe4090097fb" providerId="LiveId" clId="{133B2F6E-373A-7149-99C3-81C73600BDB0}" dt="2024-01-14T10:31:04.961" v="194" actId="255"/>
          <ac:spMkLst>
            <pc:docMk/>
            <pc:sldMk cId="2044726990" sldId="841"/>
            <ac:spMk id="7" creationId="{F41BFE1F-6234-1D41-DC0D-DD5BC83995F8}"/>
          </ac:spMkLst>
        </pc:spChg>
        <pc:spChg chg="mod">
          <ac:chgData name="Ngân Nguyễn" userId="1a5e5fe4090097fb" providerId="LiveId" clId="{133B2F6E-373A-7149-99C3-81C73600BDB0}" dt="2024-01-14T10:31:52.866" v="204" actId="14100"/>
          <ac:spMkLst>
            <pc:docMk/>
            <pc:sldMk cId="2044726990" sldId="841"/>
            <ac:spMk id="8" creationId="{D9ACAEDC-E550-401A-DB60-D1B105239881}"/>
          </ac:spMkLst>
        </pc:spChg>
        <pc:spChg chg="mod">
          <ac:chgData name="Ngân Nguyễn" userId="1a5e5fe4090097fb" providerId="LiveId" clId="{133B2F6E-373A-7149-99C3-81C73600BDB0}" dt="2024-01-14T10:31:55.976" v="205" actId="1076"/>
          <ac:spMkLst>
            <pc:docMk/>
            <pc:sldMk cId="2044726990" sldId="841"/>
            <ac:spMk id="9" creationId="{7D887D10-2198-CC19-1466-0F2F7E3E3217}"/>
          </ac:spMkLst>
        </pc:spChg>
        <pc:spChg chg="mod">
          <ac:chgData name="Ngân Nguyễn" userId="1a5e5fe4090097fb" providerId="LiveId" clId="{133B2F6E-373A-7149-99C3-81C73600BDB0}" dt="2024-01-14T10:32:01.827" v="206" actId="1076"/>
          <ac:spMkLst>
            <pc:docMk/>
            <pc:sldMk cId="2044726990" sldId="841"/>
            <ac:spMk id="10" creationId="{A9AB5B14-8714-9D12-2D09-AADE5A68E5C8}"/>
          </ac:spMkLst>
        </pc:spChg>
        <pc:spChg chg="add mod">
          <ac:chgData name="Ngân Nguyễn" userId="1a5e5fe4090097fb" providerId="LiveId" clId="{133B2F6E-373A-7149-99C3-81C73600BDB0}" dt="2024-01-15T15:42:06.004" v="6653" actId="207"/>
          <ac:spMkLst>
            <pc:docMk/>
            <pc:sldMk cId="2044726990" sldId="841"/>
            <ac:spMk id="31" creationId="{01A613C2-D514-7EC0-EB25-518399BFFDDF}"/>
          </ac:spMkLst>
        </pc:spChg>
        <pc:cxnChg chg="mod">
          <ac:chgData name="Ngân Nguyễn" userId="1a5e5fe4090097fb" providerId="LiveId" clId="{133B2F6E-373A-7149-99C3-81C73600BDB0}" dt="2024-01-14T10:31:52.866" v="204" actId="14100"/>
          <ac:cxnSpMkLst>
            <pc:docMk/>
            <pc:sldMk cId="2044726990" sldId="841"/>
            <ac:cxnSpMk id="15" creationId="{7A96C713-20C6-C0F6-9FBD-17438781C7FE}"/>
          </ac:cxnSpMkLst>
        </pc:cxnChg>
        <pc:cxnChg chg="mod">
          <ac:chgData name="Ngân Nguyễn" userId="1a5e5fe4090097fb" providerId="LiveId" clId="{133B2F6E-373A-7149-99C3-81C73600BDB0}" dt="2024-01-14T10:31:55.976" v="205" actId="1076"/>
          <ac:cxnSpMkLst>
            <pc:docMk/>
            <pc:sldMk cId="2044726990" sldId="841"/>
            <ac:cxnSpMk id="18" creationId="{EF604DE0-FDCC-1BD8-EC97-F3FC954AA6CB}"/>
          </ac:cxnSpMkLst>
        </pc:cxnChg>
        <pc:cxnChg chg="mod">
          <ac:chgData name="Ngân Nguyễn" userId="1a5e5fe4090097fb" providerId="LiveId" clId="{133B2F6E-373A-7149-99C3-81C73600BDB0}" dt="2024-01-14T10:32:01.827" v="206" actId="1076"/>
          <ac:cxnSpMkLst>
            <pc:docMk/>
            <pc:sldMk cId="2044726990" sldId="841"/>
            <ac:cxnSpMk id="20" creationId="{1DD1B706-E006-09C1-3233-BD6CBCF751C1}"/>
          </ac:cxnSpMkLst>
        </pc:cxnChg>
      </pc:sldChg>
      <pc:sldChg chg="add del">
        <pc:chgData name="Ngân Nguyễn" userId="1a5e5fe4090097fb" providerId="LiveId" clId="{133B2F6E-373A-7149-99C3-81C73600BDB0}" dt="2024-01-14T15:05:09.552" v="4400" actId="2696"/>
        <pc:sldMkLst>
          <pc:docMk/>
          <pc:sldMk cId="3651983882" sldId="842"/>
        </pc:sldMkLst>
      </pc:sldChg>
      <pc:sldChg chg="addSp modSp add mod">
        <pc:chgData name="Ngân Nguyễn" userId="1a5e5fe4090097fb" providerId="LiveId" clId="{133B2F6E-373A-7149-99C3-81C73600BDB0}" dt="2024-01-14T14:54:05.458" v="3498" actId="11529"/>
        <pc:sldMkLst>
          <pc:docMk/>
          <pc:sldMk cId="2816707149" sldId="843"/>
        </pc:sldMkLst>
        <pc:spChg chg="mod">
          <ac:chgData name="Ngân Nguyễn" userId="1a5e5fe4090097fb" providerId="LiveId" clId="{133B2F6E-373A-7149-99C3-81C73600BDB0}" dt="2024-01-14T14:49:47.273" v="2926" actId="2711"/>
          <ac:spMkLst>
            <pc:docMk/>
            <pc:sldMk cId="2816707149" sldId="843"/>
            <ac:spMk id="4" creationId="{304E9988-F28B-BF3D-B31D-084DDA194094}"/>
          </ac:spMkLst>
        </pc:spChg>
        <pc:spChg chg="mod">
          <ac:chgData name="Ngân Nguyễn" userId="1a5e5fe4090097fb" providerId="LiveId" clId="{133B2F6E-373A-7149-99C3-81C73600BDB0}" dt="2024-01-14T14:50:24.847" v="3077" actId="20577"/>
          <ac:spMkLst>
            <pc:docMk/>
            <pc:sldMk cId="2816707149" sldId="843"/>
            <ac:spMk id="5" creationId="{EF453684-750E-FDAB-7100-8D303B2555DF}"/>
          </ac:spMkLst>
        </pc:spChg>
        <pc:spChg chg="mod">
          <ac:chgData name="Ngân Nguyễn" userId="1a5e5fe4090097fb" providerId="LiveId" clId="{133B2F6E-373A-7149-99C3-81C73600BDB0}" dt="2024-01-14T14:50:41.471" v="3078" actId="14100"/>
          <ac:spMkLst>
            <pc:docMk/>
            <pc:sldMk cId="2816707149" sldId="843"/>
            <ac:spMk id="6" creationId="{D7614F0F-AF79-24A7-D305-843A5C623498}"/>
          </ac:spMkLst>
        </pc:spChg>
        <pc:spChg chg="mod">
          <ac:chgData name="Ngân Nguyễn" userId="1a5e5fe4090097fb" providerId="LiveId" clId="{133B2F6E-373A-7149-99C3-81C73600BDB0}" dt="2024-01-14T14:53:51.339" v="3496" actId="1076"/>
          <ac:spMkLst>
            <pc:docMk/>
            <pc:sldMk cId="2816707149" sldId="843"/>
            <ac:spMk id="8" creationId="{B5E7BB9C-844F-FBCA-80B0-CBD4875018C9}"/>
          </ac:spMkLst>
        </pc:spChg>
        <pc:spChg chg="mod">
          <ac:chgData name="Ngân Nguyễn" userId="1a5e5fe4090097fb" providerId="LiveId" clId="{133B2F6E-373A-7149-99C3-81C73600BDB0}" dt="2024-01-14T14:52:27.245" v="3385" actId="14100"/>
          <ac:spMkLst>
            <pc:docMk/>
            <pc:sldMk cId="2816707149" sldId="843"/>
            <ac:spMk id="9" creationId="{5053E724-CCAD-96D2-56E7-139A3176A8E0}"/>
          </ac:spMkLst>
        </pc:spChg>
        <pc:spChg chg="add mod">
          <ac:chgData name="Ngân Nguyễn" userId="1a5e5fe4090097fb" providerId="LiveId" clId="{133B2F6E-373A-7149-99C3-81C73600BDB0}" dt="2024-01-14T14:53:43.207" v="3494" actId="255"/>
          <ac:spMkLst>
            <pc:docMk/>
            <pc:sldMk cId="2816707149" sldId="843"/>
            <ac:spMk id="10" creationId="{16A94538-B308-1A29-7348-86DED958A0D4}"/>
          </ac:spMkLst>
        </pc:spChg>
        <pc:spChg chg="mod">
          <ac:chgData name="Ngân Nguyễn" userId="1a5e5fe4090097fb" providerId="LiveId" clId="{133B2F6E-373A-7149-99C3-81C73600BDB0}" dt="2024-01-14T14:52:42.119" v="3387" actId="14100"/>
          <ac:spMkLst>
            <pc:docMk/>
            <pc:sldMk cId="2816707149" sldId="843"/>
            <ac:spMk id="27650" creationId="{86448E1D-CB63-C434-FC36-71A1FFF44184}"/>
          </ac:spMkLst>
        </pc:spChg>
        <pc:cxnChg chg="add">
          <ac:chgData name="Ngân Nguyễn" userId="1a5e5fe4090097fb" providerId="LiveId" clId="{133B2F6E-373A-7149-99C3-81C73600BDB0}" dt="2024-01-14T14:54:05.458" v="3498" actId="11529"/>
          <ac:cxnSpMkLst>
            <pc:docMk/>
            <pc:sldMk cId="2816707149" sldId="843"/>
            <ac:cxnSpMk id="15" creationId="{4D5E0636-AB63-F57B-A4EE-ED4B69E732EB}"/>
          </ac:cxnSpMkLst>
        </pc:cxnChg>
        <pc:cxnChg chg="mod">
          <ac:chgData name="Ngân Nguyễn" userId="1a5e5fe4090097fb" providerId="LiveId" clId="{133B2F6E-373A-7149-99C3-81C73600BDB0}" dt="2024-01-14T14:53:51.339" v="3496" actId="1076"/>
          <ac:cxnSpMkLst>
            <pc:docMk/>
            <pc:sldMk cId="2816707149" sldId="843"/>
            <ac:cxnSpMk id="17" creationId="{4A9185DA-0021-23DE-CE5D-BCA208A348E7}"/>
          </ac:cxnSpMkLst>
        </pc:cxnChg>
        <pc:cxnChg chg="mod">
          <ac:chgData name="Ngân Nguyễn" userId="1a5e5fe4090097fb" providerId="LiveId" clId="{133B2F6E-373A-7149-99C3-81C73600BDB0}" dt="2024-01-14T14:53:54.968" v="3497" actId="14100"/>
          <ac:cxnSpMkLst>
            <pc:docMk/>
            <pc:sldMk cId="2816707149" sldId="843"/>
            <ac:cxnSpMk id="19" creationId="{9272C017-D6ED-A5E4-6B31-D59707E85F2A}"/>
          </ac:cxnSpMkLst>
        </pc:cxnChg>
      </pc:sldChg>
      <pc:sldChg chg="delSp modSp add mod">
        <pc:chgData name="Ngân Nguyễn" userId="1a5e5fe4090097fb" providerId="LiveId" clId="{133B2F6E-373A-7149-99C3-81C73600BDB0}" dt="2024-01-14T15:03:27.634" v="4395" actId="14100"/>
        <pc:sldMkLst>
          <pc:docMk/>
          <pc:sldMk cId="2733849537" sldId="844"/>
        </pc:sldMkLst>
        <pc:spChg chg="mod">
          <ac:chgData name="Ngân Nguyễn" userId="1a5e5fe4090097fb" providerId="LiveId" clId="{133B2F6E-373A-7149-99C3-81C73600BDB0}" dt="2024-01-14T14:55:51.706" v="3586" actId="20577"/>
          <ac:spMkLst>
            <pc:docMk/>
            <pc:sldMk cId="2733849537" sldId="844"/>
            <ac:spMk id="4" creationId="{304E9988-F28B-BF3D-B31D-084DDA194094}"/>
          </ac:spMkLst>
        </pc:spChg>
        <pc:spChg chg="mod">
          <ac:chgData name="Ngân Nguyễn" userId="1a5e5fe4090097fb" providerId="LiveId" clId="{133B2F6E-373A-7149-99C3-81C73600BDB0}" dt="2024-01-14T15:03:25.337" v="4394" actId="14100"/>
          <ac:spMkLst>
            <pc:docMk/>
            <pc:sldMk cId="2733849537" sldId="844"/>
            <ac:spMk id="5" creationId="{EF453684-750E-FDAB-7100-8D303B2555DF}"/>
          </ac:spMkLst>
        </pc:spChg>
        <pc:spChg chg="del">
          <ac:chgData name="Ngân Nguyễn" userId="1a5e5fe4090097fb" providerId="LiveId" clId="{133B2F6E-373A-7149-99C3-81C73600BDB0}" dt="2024-01-14T14:59:43.486" v="3848" actId="21"/>
          <ac:spMkLst>
            <pc:docMk/>
            <pc:sldMk cId="2733849537" sldId="844"/>
            <ac:spMk id="6" creationId="{D7614F0F-AF79-24A7-D305-843A5C623498}"/>
          </ac:spMkLst>
        </pc:spChg>
        <pc:spChg chg="del mod">
          <ac:chgData name="Ngân Nguyễn" userId="1a5e5fe4090097fb" providerId="LiveId" clId="{133B2F6E-373A-7149-99C3-81C73600BDB0}" dt="2024-01-14T15:00:31.590" v="3895" actId="21"/>
          <ac:spMkLst>
            <pc:docMk/>
            <pc:sldMk cId="2733849537" sldId="844"/>
            <ac:spMk id="8" creationId="{B5E7BB9C-844F-FBCA-80B0-CBD4875018C9}"/>
          </ac:spMkLst>
        </pc:spChg>
        <pc:spChg chg="mod">
          <ac:chgData name="Ngân Nguyễn" userId="1a5e5fe4090097fb" providerId="LiveId" clId="{133B2F6E-373A-7149-99C3-81C73600BDB0}" dt="2024-01-14T15:03:17.048" v="4391" actId="1076"/>
          <ac:spMkLst>
            <pc:docMk/>
            <pc:sldMk cId="2733849537" sldId="844"/>
            <ac:spMk id="9" creationId="{5053E724-CCAD-96D2-56E7-139A3176A8E0}"/>
          </ac:spMkLst>
        </pc:spChg>
        <pc:spChg chg="mod">
          <ac:chgData name="Ngân Nguyễn" userId="1a5e5fe4090097fb" providerId="LiveId" clId="{133B2F6E-373A-7149-99C3-81C73600BDB0}" dt="2024-01-14T15:03:27.634" v="4395" actId="14100"/>
          <ac:spMkLst>
            <pc:docMk/>
            <pc:sldMk cId="2733849537" sldId="844"/>
            <ac:spMk id="10" creationId="{16A94538-B308-1A29-7348-86DED958A0D4}"/>
          </ac:spMkLst>
        </pc:spChg>
        <pc:cxnChg chg="mod">
          <ac:chgData name="Ngân Nguyễn" userId="1a5e5fe4090097fb" providerId="LiveId" clId="{133B2F6E-373A-7149-99C3-81C73600BDB0}" dt="2024-01-14T15:03:25.337" v="4394" actId="14100"/>
          <ac:cxnSpMkLst>
            <pc:docMk/>
            <pc:sldMk cId="2733849537" sldId="844"/>
            <ac:cxnSpMk id="11" creationId="{5AAE4577-9503-0B30-0813-5541ECE7F8CE}"/>
          </ac:cxnSpMkLst>
        </pc:cxnChg>
        <pc:cxnChg chg="mod">
          <ac:chgData name="Ngân Nguyễn" userId="1a5e5fe4090097fb" providerId="LiveId" clId="{133B2F6E-373A-7149-99C3-81C73600BDB0}" dt="2024-01-14T15:03:22.062" v="4393" actId="1076"/>
          <ac:cxnSpMkLst>
            <pc:docMk/>
            <pc:sldMk cId="2733849537" sldId="844"/>
            <ac:cxnSpMk id="13" creationId="{8C9C7750-17EC-E957-0E39-9AF9A92BAC26}"/>
          </ac:cxnSpMkLst>
        </pc:cxnChg>
        <pc:cxnChg chg="mod">
          <ac:chgData name="Ngân Nguyễn" userId="1a5e5fe4090097fb" providerId="LiveId" clId="{133B2F6E-373A-7149-99C3-81C73600BDB0}" dt="2024-01-14T15:03:19.999" v="4392" actId="1076"/>
          <ac:cxnSpMkLst>
            <pc:docMk/>
            <pc:sldMk cId="2733849537" sldId="844"/>
            <ac:cxnSpMk id="15" creationId="{4D5E0636-AB63-F57B-A4EE-ED4B69E732EB}"/>
          </ac:cxnSpMkLst>
        </pc:cxnChg>
        <pc:cxnChg chg="del mod">
          <ac:chgData name="Ngân Nguyễn" userId="1a5e5fe4090097fb" providerId="LiveId" clId="{133B2F6E-373A-7149-99C3-81C73600BDB0}" dt="2024-01-14T15:00:35.796" v="3896" actId="21"/>
          <ac:cxnSpMkLst>
            <pc:docMk/>
            <pc:sldMk cId="2733849537" sldId="844"/>
            <ac:cxnSpMk id="17" creationId="{4A9185DA-0021-23DE-CE5D-BCA208A348E7}"/>
          </ac:cxnSpMkLst>
        </pc:cxnChg>
        <pc:cxnChg chg="del mod">
          <ac:chgData name="Ngân Nguyễn" userId="1a5e5fe4090097fb" providerId="LiveId" clId="{133B2F6E-373A-7149-99C3-81C73600BDB0}" dt="2024-01-14T15:00:45.567" v="3899" actId="21"/>
          <ac:cxnSpMkLst>
            <pc:docMk/>
            <pc:sldMk cId="2733849537" sldId="844"/>
            <ac:cxnSpMk id="19" creationId="{9272C017-D6ED-A5E4-6B31-D59707E85F2A}"/>
          </ac:cxnSpMkLst>
        </pc:cxnChg>
      </pc:sldChg>
      <pc:sldChg chg="modSp new del mod">
        <pc:chgData name="Ngân Nguyễn" userId="1a5e5fe4090097fb" providerId="LiveId" clId="{133B2F6E-373A-7149-99C3-81C73600BDB0}" dt="2024-01-14T15:58:20.975" v="5372" actId="2696"/>
        <pc:sldMkLst>
          <pc:docMk/>
          <pc:sldMk cId="1947628122" sldId="845"/>
        </pc:sldMkLst>
        <pc:spChg chg="mod">
          <ac:chgData name="Ngân Nguyễn" userId="1a5e5fe4090097fb" providerId="LiveId" clId="{133B2F6E-373A-7149-99C3-81C73600BDB0}" dt="2024-01-14T15:58:17.127" v="5371" actId="20577"/>
          <ac:spMkLst>
            <pc:docMk/>
            <pc:sldMk cId="1947628122" sldId="845"/>
            <ac:spMk id="2" creationId="{7DC2700D-1582-8B89-BFE4-EFC0D48E074B}"/>
          </ac:spMkLst>
        </pc:spChg>
      </pc:sldChg>
      <pc:sldChg chg="addSp delSp modSp new mod">
        <pc:chgData name="Ngân Nguyễn" userId="1a5e5fe4090097fb" providerId="LiveId" clId="{133B2F6E-373A-7149-99C3-81C73600BDB0}" dt="2024-01-14T16:03:03.714" v="6068" actId="20577"/>
        <pc:sldMkLst>
          <pc:docMk/>
          <pc:sldMk cId="3552469167" sldId="845"/>
        </pc:sldMkLst>
        <pc:spChg chg="add del mod">
          <ac:chgData name="Ngân Nguyễn" userId="1a5e5fe4090097fb" providerId="LiveId" clId="{133B2F6E-373A-7149-99C3-81C73600BDB0}" dt="2024-01-14T16:00:33.305" v="5574" actId="123"/>
          <ac:spMkLst>
            <pc:docMk/>
            <pc:sldMk cId="3552469167" sldId="845"/>
            <ac:spMk id="2" creationId="{DFA4ED5C-211D-351C-0A9D-0B4A698CBB56}"/>
          </ac:spMkLst>
        </pc:spChg>
        <pc:spChg chg="mod">
          <ac:chgData name="Ngân Nguyễn" userId="1a5e5fe4090097fb" providerId="LiveId" clId="{133B2F6E-373A-7149-99C3-81C73600BDB0}" dt="2024-01-14T16:03:03.714" v="6068" actId="20577"/>
          <ac:spMkLst>
            <pc:docMk/>
            <pc:sldMk cId="3552469167" sldId="845"/>
            <ac:spMk id="3" creationId="{A2ECC049-83C5-D19F-AA08-98541137A88F}"/>
          </ac:spMkLst>
        </pc:spChg>
      </pc:sldChg>
      <pc:sldChg chg="delSp modSp new del mod">
        <pc:chgData name="Ngân Nguyễn" userId="1a5e5fe4090097fb" providerId="LiveId" clId="{133B2F6E-373A-7149-99C3-81C73600BDB0}" dt="2024-01-14T15:35:03.789" v="5331" actId="2696"/>
        <pc:sldMkLst>
          <pc:docMk/>
          <pc:sldMk cId="3689682443" sldId="845"/>
        </pc:sldMkLst>
        <pc:spChg chg="del mod">
          <ac:chgData name="Ngân Nguyễn" userId="1a5e5fe4090097fb" providerId="LiveId" clId="{133B2F6E-373A-7149-99C3-81C73600BDB0}" dt="2024-01-14T15:23:14.765" v="4753" actId="21"/>
          <ac:spMkLst>
            <pc:docMk/>
            <pc:sldMk cId="3689682443" sldId="845"/>
            <ac:spMk id="2" creationId="{74DB3A9E-A796-DE94-1E49-66AD8F4DE96D}"/>
          </ac:spMkLst>
        </pc:spChg>
        <pc:spChg chg="mod">
          <ac:chgData name="Ngân Nguyễn" userId="1a5e5fe4090097fb" providerId="LiveId" clId="{133B2F6E-373A-7149-99C3-81C73600BDB0}" dt="2024-01-14T15:34:26.078" v="5330" actId="255"/>
          <ac:spMkLst>
            <pc:docMk/>
            <pc:sldMk cId="3689682443" sldId="845"/>
            <ac:spMk id="3" creationId="{F9E9D575-89B4-5E06-960B-D1B5042F2B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75515-420E-463A-9EE3-C3B775A73C34}"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en-US"/>
        </a:p>
      </dgm:t>
    </dgm:pt>
    <dgm:pt modelId="{5AAA7023-DB2E-4A5C-85EE-901A751E699D}">
      <dgm:prSet phldrT="[Text]" custT="1"/>
      <dgm:spPr>
        <a:solidFill>
          <a:srgbClr val="FF0000"/>
        </a:solidFill>
      </dgm:spPr>
      <dgm:t>
        <a:bodyPr/>
        <a:lstStyle/>
        <a:p>
          <a:r>
            <a:rPr lang="en-US" sz="2400" b="1" dirty="0">
              <a:latin typeface="Times New Roman" panose="02020603050405020304" pitchFamily="18" charset="0"/>
              <a:cs typeface="Times New Roman" panose="02020603050405020304" pitchFamily="18" charset="0"/>
            </a:rPr>
            <a:t>1</a:t>
          </a:r>
        </a:p>
      </dgm:t>
    </dgm:pt>
    <dgm:pt modelId="{FA576E8E-0043-4244-BD12-24957FF31FC2}" type="parTrans" cxnId="{9A30C752-5839-42CD-AEE5-0EAC1EA8425C}">
      <dgm:prSet/>
      <dgm:spPr/>
      <dgm:t>
        <a:bodyPr/>
        <a:lstStyle/>
        <a:p>
          <a:endParaRPr lang="en-US"/>
        </a:p>
      </dgm:t>
    </dgm:pt>
    <dgm:pt modelId="{B6B2C71C-68AD-49C2-AA28-0F448ED5D61A}" type="sibTrans" cxnId="{9A30C752-5839-42CD-AEE5-0EAC1EA8425C}">
      <dgm:prSet/>
      <dgm:spPr/>
      <dgm:t>
        <a:bodyPr/>
        <a:lstStyle/>
        <a:p>
          <a:endParaRPr lang="en-US"/>
        </a:p>
      </dgm:t>
    </dgm:pt>
    <dgm:pt modelId="{0D9CCDE9-993D-41CC-B5D9-332411BF20A9}">
      <dgm:prSet phldrT="[Text]" custT="1"/>
      <dgm:spPr/>
      <dgm:t>
        <a:bodyPr/>
        <a:lstStyle/>
        <a:p>
          <a:pPr algn="just"/>
          <a:r>
            <a:rPr lang="sq-AL" sz="1800" dirty="0">
              <a:latin typeface="Times New Roman" pitchFamily="18" charset="0"/>
              <a:cs typeface="Times New Roman" pitchFamily="18" charset="0"/>
            </a:rPr>
            <a:t>Có thành tích xuất sắc tiêu biểu, được</a:t>
          </a:r>
          <a:r>
            <a:rPr lang="en-US" sz="1800" dirty="0">
              <a:latin typeface="Times New Roman" pitchFamily="18" charset="0"/>
              <a:cs typeface="Times New Roman" pitchFamily="18" charset="0"/>
            </a:rPr>
            <a:t> </a:t>
          </a:r>
          <a:r>
            <a:rPr lang="sq-AL" sz="1800" dirty="0">
              <a:latin typeface="Times New Roman" pitchFamily="18" charset="0"/>
              <a:cs typeface="Times New Roman" pitchFamily="18" charset="0"/>
            </a:rPr>
            <a:t>bình xét trong phong trào thi đua</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TTg</a:t>
          </a:r>
          <a:r>
            <a:rPr lang="en-US" sz="1800" dirty="0">
              <a:latin typeface="Times New Roman" pitchFamily="18" charset="0"/>
              <a:cs typeface="Times New Roman" pitchFamily="18" charset="0"/>
            </a:rPr>
            <a:t>, CTN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chức</a:t>
          </a:r>
          <a:r>
            <a:rPr lang="en-US" sz="1800" dirty="0">
              <a:latin typeface="Times New Roman" pitchFamily="18" charset="0"/>
              <a:cs typeface="Times New Roman" pitchFamily="18" charset="0"/>
            </a:rPr>
            <a:t> </a:t>
          </a:r>
        </a:p>
      </dgm:t>
    </dgm:pt>
    <dgm:pt modelId="{A7D21D4E-85C6-48A7-BE4B-82FEAE788600}" type="parTrans" cxnId="{1916502B-9018-4880-B9CA-67683861E2D3}">
      <dgm:prSet/>
      <dgm:spPr/>
      <dgm:t>
        <a:bodyPr/>
        <a:lstStyle/>
        <a:p>
          <a:endParaRPr lang="en-US"/>
        </a:p>
      </dgm:t>
    </dgm:pt>
    <dgm:pt modelId="{8DFB988C-97B7-45D0-A781-DB30E60EBB38}" type="sibTrans" cxnId="{1916502B-9018-4880-B9CA-67683861E2D3}">
      <dgm:prSet/>
      <dgm:spPr/>
      <dgm:t>
        <a:bodyPr/>
        <a:lstStyle/>
        <a:p>
          <a:endParaRPr lang="en-US"/>
        </a:p>
      </dgm:t>
    </dgm:pt>
    <dgm:pt modelId="{608D2F79-F57D-481C-BF86-BA9E8169AFF4}">
      <dgm:prSet phldrT="[Text]" custT="1"/>
      <dgm:spPr>
        <a:solidFill>
          <a:srgbClr val="FFFF00"/>
        </a:solidFill>
      </dgm:spPr>
      <dgm:t>
        <a:bodyPr/>
        <a:lstStyle/>
        <a:p>
          <a:r>
            <a:rPr lang="en-US" sz="1800" b="1" dirty="0">
              <a:latin typeface="Times New Roman" pitchFamily="18" charset="0"/>
              <a:cs typeface="Times New Roman" pitchFamily="18" charset="0"/>
            </a:rPr>
            <a:t>2</a:t>
          </a:r>
        </a:p>
      </dgm:t>
    </dgm:pt>
    <dgm:pt modelId="{EA2E5C51-3354-468E-AF8C-E48DD200194A}" type="parTrans" cxnId="{CB5A767B-FCD1-4836-AEB0-8D39D89A5C0F}">
      <dgm:prSet/>
      <dgm:spPr/>
      <dgm:t>
        <a:bodyPr/>
        <a:lstStyle/>
        <a:p>
          <a:endParaRPr lang="en-US"/>
        </a:p>
      </dgm:t>
    </dgm:pt>
    <dgm:pt modelId="{32FF0C77-CE3E-497C-9A91-27DDC563FC63}" type="sibTrans" cxnId="{CB5A767B-FCD1-4836-AEB0-8D39D89A5C0F}">
      <dgm:prSet/>
      <dgm:spPr/>
      <dgm:t>
        <a:bodyPr/>
        <a:lstStyle/>
        <a:p>
          <a:endParaRPr lang="en-US"/>
        </a:p>
      </dgm:t>
    </dgm:pt>
    <dgm:pt modelId="{7B5D25A3-82BB-4680-AD94-00942F408063}">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triển</a:t>
          </a:r>
          <a:r>
            <a:rPr lang="en-US" sz="1800" dirty="0">
              <a:latin typeface="Times New Roman" pitchFamily="18" charset="0"/>
              <a:cs typeface="Times New Roman" pitchFamily="18" charset="0"/>
            </a:rPr>
            <a:t> KTXH,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dảm</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KHKT</a:t>
          </a:r>
        </a:p>
      </dgm:t>
    </dgm:pt>
    <dgm:pt modelId="{6BA85635-B456-4DEF-8561-7E0BF98AA63F}" type="parTrans" cxnId="{E535B024-71F4-4542-B3FA-D6619C930F1F}">
      <dgm:prSet/>
      <dgm:spPr/>
      <dgm:t>
        <a:bodyPr/>
        <a:lstStyle/>
        <a:p>
          <a:endParaRPr lang="en-US"/>
        </a:p>
      </dgm:t>
    </dgm:pt>
    <dgm:pt modelId="{D218927F-CB01-45F2-B04D-3ED040C6A5F1}" type="sibTrans" cxnId="{E535B024-71F4-4542-B3FA-D6619C930F1F}">
      <dgm:prSet/>
      <dgm:spPr/>
      <dgm:t>
        <a:bodyPr/>
        <a:lstStyle/>
        <a:p>
          <a:endParaRPr lang="en-US"/>
        </a:p>
      </dgm:t>
    </dgm:pt>
    <dgm:pt modelId="{4E0604CB-723C-4E6C-AFFF-2FDC319C7D95}">
      <dgm:prSet phldrT="[Text]" custT="1"/>
      <dgm:spPr>
        <a:solidFill>
          <a:srgbClr val="FF00FF"/>
        </a:solidFill>
      </dgm:spPr>
      <dgm:t>
        <a:bodyPr/>
        <a:lstStyle/>
        <a:p>
          <a:r>
            <a:rPr lang="en-US" sz="1800" b="1" dirty="0">
              <a:latin typeface="Times New Roman" pitchFamily="18" charset="0"/>
              <a:cs typeface="Times New Roman" pitchFamily="18" charset="0"/>
            </a:rPr>
            <a:t>3</a:t>
          </a:r>
        </a:p>
      </dgm:t>
    </dgm:pt>
    <dgm:pt modelId="{37C2A5B4-50D3-43C2-B108-2C36D6392AAB}" type="parTrans" cxnId="{62BF5142-A9E3-4150-82A5-10E11BFD8892}">
      <dgm:prSet/>
      <dgm:spPr/>
      <dgm:t>
        <a:bodyPr/>
        <a:lstStyle/>
        <a:p>
          <a:endParaRPr lang="en-US"/>
        </a:p>
      </dgm:t>
    </dgm:pt>
    <dgm:pt modelId="{EB4B254C-76E8-42E1-A3DD-B2A71D11D0BA}" type="sibTrans" cxnId="{62BF5142-A9E3-4150-82A5-10E11BFD8892}">
      <dgm:prSet/>
      <dgm:spPr/>
      <dgm:t>
        <a:bodyPr/>
        <a:lstStyle/>
        <a:p>
          <a:endParaRPr lang="en-US"/>
        </a:p>
      </dgm:t>
    </dgm:pt>
    <dgm:pt modelId="{DCE53A45-10B8-4BC6-BF0C-CDE8C3688D09}">
      <dgm:prSet phldrT="[Text]" custT="1"/>
      <dgm:spPr/>
      <dgm:t>
        <a:bodyPr/>
        <a:lstStyle/>
        <a:p>
          <a:pPr algn="just"/>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phạm</a:t>
          </a:r>
          <a:r>
            <a:rPr lang="en-US" sz="1800" dirty="0">
              <a:latin typeface="Times New Roman" pitchFamily="18" charset="0"/>
              <a:cs typeface="Times New Roman" pitchFamily="18" charset="0"/>
            </a:rPr>
            <a:t> vi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endParaRPr lang="en-US" sz="1800" dirty="0">
            <a:latin typeface="Times New Roman" pitchFamily="18" charset="0"/>
            <a:cs typeface="Times New Roman" pitchFamily="18" charset="0"/>
          </a:endParaRPr>
        </a:p>
      </dgm:t>
    </dgm:pt>
    <dgm:pt modelId="{A698E68C-2FED-4F30-8A7D-1156399973C8}" type="parTrans" cxnId="{56F176C5-A8FF-41F3-B66F-9DC975DBB62C}">
      <dgm:prSet/>
      <dgm:spPr/>
      <dgm:t>
        <a:bodyPr/>
        <a:lstStyle/>
        <a:p>
          <a:endParaRPr lang="en-US"/>
        </a:p>
      </dgm:t>
    </dgm:pt>
    <dgm:pt modelId="{5E5D0D97-6D67-41A0-A22F-9C96436F8BE3}" type="sibTrans" cxnId="{56F176C5-A8FF-41F3-B66F-9DC975DBB62C}">
      <dgm:prSet/>
      <dgm:spPr/>
      <dgm:t>
        <a:bodyPr/>
        <a:lstStyle/>
        <a:p>
          <a:endParaRPr lang="en-US"/>
        </a:p>
      </dgm:t>
    </dgm:pt>
    <dgm:pt modelId="{6A3D1D37-8591-4CEA-B591-6C9C4635501F}" type="pres">
      <dgm:prSet presAssocID="{EA775515-420E-463A-9EE3-C3B775A73C34}" presName="composite" presStyleCnt="0">
        <dgm:presLayoutVars>
          <dgm:chMax val="5"/>
          <dgm:dir/>
          <dgm:animLvl val="ctr"/>
          <dgm:resizeHandles val="exact"/>
        </dgm:presLayoutVars>
      </dgm:prSet>
      <dgm:spPr/>
    </dgm:pt>
    <dgm:pt modelId="{C8608559-4737-451B-9430-4B528E31D1D8}" type="pres">
      <dgm:prSet presAssocID="{EA775515-420E-463A-9EE3-C3B775A73C34}" presName="cycle" presStyleCnt="0"/>
      <dgm:spPr/>
    </dgm:pt>
    <dgm:pt modelId="{020B6946-88DA-4D5C-A98B-FB184BB415BB}" type="pres">
      <dgm:prSet presAssocID="{EA775515-420E-463A-9EE3-C3B775A73C34}" presName="centerShape" presStyleCnt="0"/>
      <dgm:spPr/>
    </dgm:pt>
    <dgm:pt modelId="{1B0AE926-186F-4DA1-9195-77AA8027D30E}" type="pres">
      <dgm:prSet presAssocID="{EA775515-420E-463A-9EE3-C3B775A73C34}" presName="connSite" presStyleLbl="node1" presStyleIdx="0" presStyleCnt="4"/>
      <dgm:spPr/>
    </dgm:pt>
    <dgm:pt modelId="{154D43A4-AB52-4F64-9E52-06982AE202CC}" type="pres">
      <dgm:prSet presAssocID="{EA775515-420E-463A-9EE3-C3B775A73C34}" presName="visible" presStyleLbl="node1" presStyleIdx="0" presStyleCnt="4"/>
      <dgm:spPr/>
    </dgm:pt>
    <dgm:pt modelId="{ECBD9FA4-6414-453C-92E9-F59EF74CFCC0}" type="pres">
      <dgm:prSet presAssocID="{FA576E8E-0043-4244-BD12-24957FF31FC2}" presName="Name25" presStyleLbl="parChTrans1D1" presStyleIdx="0" presStyleCnt="3"/>
      <dgm:spPr/>
    </dgm:pt>
    <dgm:pt modelId="{515C6FD8-D38B-406F-9EAD-6BEFAE28DDAA}" type="pres">
      <dgm:prSet presAssocID="{5AAA7023-DB2E-4A5C-85EE-901A751E699D}" presName="node" presStyleCnt="0"/>
      <dgm:spPr/>
    </dgm:pt>
    <dgm:pt modelId="{4ED381A4-998C-4AB2-BD28-5B1956C5680D}" type="pres">
      <dgm:prSet presAssocID="{5AAA7023-DB2E-4A5C-85EE-901A751E699D}" presName="parentNode" presStyleLbl="node1" presStyleIdx="1" presStyleCnt="4" custScaleX="118902" custScaleY="65794" custLinFactNeighborX="116" custLinFactNeighborY="-1757">
        <dgm:presLayoutVars>
          <dgm:chMax val="1"/>
          <dgm:bulletEnabled val="1"/>
        </dgm:presLayoutVars>
      </dgm:prSet>
      <dgm:spPr/>
    </dgm:pt>
    <dgm:pt modelId="{D5AB0137-955D-4261-8815-8109F3574B0F}" type="pres">
      <dgm:prSet presAssocID="{5AAA7023-DB2E-4A5C-85EE-901A751E699D}" presName="childNode" presStyleLbl="revTx" presStyleIdx="0" presStyleCnt="3">
        <dgm:presLayoutVars>
          <dgm:bulletEnabled val="1"/>
        </dgm:presLayoutVars>
      </dgm:prSet>
      <dgm:spPr/>
    </dgm:pt>
    <dgm:pt modelId="{12A23EEC-F6DD-40AD-912E-8FDE3EBF58EF}" type="pres">
      <dgm:prSet presAssocID="{EA2E5C51-3354-468E-AF8C-E48DD200194A}" presName="Name25" presStyleLbl="parChTrans1D1" presStyleIdx="1" presStyleCnt="3"/>
      <dgm:spPr/>
    </dgm:pt>
    <dgm:pt modelId="{A3D0C115-9A75-466A-9C99-82DCC2264BC0}" type="pres">
      <dgm:prSet presAssocID="{608D2F79-F57D-481C-BF86-BA9E8169AFF4}" presName="node" presStyleCnt="0"/>
      <dgm:spPr/>
    </dgm:pt>
    <dgm:pt modelId="{3D217F3D-C586-4470-8E63-45ACF51D7FB8}" type="pres">
      <dgm:prSet presAssocID="{608D2F79-F57D-481C-BF86-BA9E8169AFF4}" presName="parentNode" presStyleLbl="node1" presStyleIdx="2" presStyleCnt="4" custScaleX="105466" custScaleY="79093" custLinFactNeighborX="-19601" custLinFactNeighborY="-30516">
        <dgm:presLayoutVars>
          <dgm:chMax val="1"/>
          <dgm:bulletEnabled val="1"/>
        </dgm:presLayoutVars>
      </dgm:prSet>
      <dgm:spPr/>
    </dgm:pt>
    <dgm:pt modelId="{799A730A-248B-4FA9-AB88-8544097C718F}" type="pres">
      <dgm:prSet presAssocID="{608D2F79-F57D-481C-BF86-BA9E8169AFF4}" presName="childNode" presStyleLbl="revTx" presStyleIdx="1" presStyleCnt="3">
        <dgm:presLayoutVars>
          <dgm:bulletEnabled val="1"/>
        </dgm:presLayoutVars>
      </dgm:prSet>
      <dgm:spPr/>
    </dgm:pt>
    <dgm:pt modelId="{ACA70560-4216-4EC7-858D-0F71E1A9EEFA}" type="pres">
      <dgm:prSet presAssocID="{37C2A5B4-50D3-43C2-B108-2C36D6392AAB}" presName="Name25" presStyleLbl="parChTrans1D1" presStyleIdx="2" presStyleCnt="3"/>
      <dgm:spPr/>
    </dgm:pt>
    <dgm:pt modelId="{F207DCC0-0408-4A84-BA15-53FD2981F8BE}" type="pres">
      <dgm:prSet presAssocID="{4E0604CB-723C-4E6C-AFFF-2FDC319C7D95}" presName="node" presStyleCnt="0"/>
      <dgm:spPr/>
    </dgm:pt>
    <dgm:pt modelId="{DA6E665B-A8EE-417A-AD70-2312A0E3B418}" type="pres">
      <dgm:prSet presAssocID="{4E0604CB-723C-4E6C-AFFF-2FDC319C7D95}" presName="parentNode" presStyleLbl="node1" presStyleIdx="3" presStyleCnt="4" custScaleX="108005" custScaleY="78096" custLinFactNeighborX="23058" custLinFactNeighborY="-66092">
        <dgm:presLayoutVars>
          <dgm:chMax val="1"/>
          <dgm:bulletEnabled val="1"/>
        </dgm:presLayoutVars>
      </dgm:prSet>
      <dgm:spPr/>
    </dgm:pt>
    <dgm:pt modelId="{68EE45F6-9012-411E-A346-3E405E2585C1}" type="pres">
      <dgm:prSet presAssocID="{4E0604CB-723C-4E6C-AFFF-2FDC319C7D95}" presName="childNode" presStyleLbl="revTx" presStyleIdx="2" presStyleCnt="3">
        <dgm:presLayoutVars>
          <dgm:bulletEnabled val="1"/>
        </dgm:presLayoutVars>
      </dgm:prSet>
      <dgm:spPr/>
    </dgm:pt>
  </dgm:ptLst>
  <dgm:cxnLst>
    <dgm:cxn modelId="{47A2191E-C1D9-468C-B82D-EEECCDDFD6C4}" type="presOf" srcId="{4E0604CB-723C-4E6C-AFFF-2FDC319C7D95}" destId="{DA6E665B-A8EE-417A-AD70-2312A0E3B418}" srcOrd="0" destOrd="0" presId="urn:microsoft.com/office/officeart/2005/8/layout/radial2"/>
    <dgm:cxn modelId="{E535B024-71F4-4542-B3FA-D6619C930F1F}" srcId="{608D2F79-F57D-481C-BF86-BA9E8169AFF4}" destId="{7B5D25A3-82BB-4680-AD94-00942F408063}" srcOrd="0" destOrd="0" parTransId="{6BA85635-B456-4DEF-8561-7E0BF98AA63F}" sibTransId="{D218927F-CB01-45F2-B04D-3ED040C6A5F1}"/>
    <dgm:cxn modelId="{40F8D528-730F-40E6-A418-018C04801B78}" type="presOf" srcId="{37C2A5B4-50D3-43C2-B108-2C36D6392AAB}" destId="{ACA70560-4216-4EC7-858D-0F71E1A9EEFA}" srcOrd="0" destOrd="0" presId="urn:microsoft.com/office/officeart/2005/8/layout/radial2"/>
    <dgm:cxn modelId="{1916502B-9018-4880-B9CA-67683861E2D3}" srcId="{5AAA7023-DB2E-4A5C-85EE-901A751E699D}" destId="{0D9CCDE9-993D-41CC-B5D9-332411BF20A9}" srcOrd="0" destOrd="0" parTransId="{A7D21D4E-85C6-48A7-BE4B-82FEAE788600}" sibTransId="{8DFB988C-97B7-45D0-A781-DB30E60EBB38}"/>
    <dgm:cxn modelId="{3A913734-E582-4555-AA39-E8DCD8974E7F}" type="presOf" srcId="{DCE53A45-10B8-4BC6-BF0C-CDE8C3688D09}" destId="{68EE45F6-9012-411E-A346-3E405E2585C1}" srcOrd="0" destOrd="0" presId="urn:microsoft.com/office/officeart/2005/8/layout/radial2"/>
    <dgm:cxn modelId="{B747AC35-A5CE-4FF0-97DC-3F70917D9DD0}" type="presOf" srcId="{EA775515-420E-463A-9EE3-C3B775A73C34}" destId="{6A3D1D37-8591-4CEA-B591-6C9C4635501F}" srcOrd="0" destOrd="0" presId="urn:microsoft.com/office/officeart/2005/8/layout/radial2"/>
    <dgm:cxn modelId="{62BF5142-A9E3-4150-82A5-10E11BFD8892}" srcId="{EA775515-420E-463A-9EE3-C3B775A73C34}" destId="{4E0604CB-723C-4E6C-AFFF-2FDC319C7D95}" srcOrd="2" destOrd="0" parTransId="{37C2A5B4-50D3-43C2-B108-2C36D6392AAB}" sibTransId="{EB4B254C-76E8-42E1-A3DD-B2A71D11D0BA}"/>
    <dgm:cxn modelId="{33FB004C-34E0-4D84-81D0-6CD34E70958E}" type="presOf" srcId="{FA576E8E-0043-4244-BD12-24957FF31FC2}" destId="{ECBD9FA4-6414-453C-92E9-F59EF74CFCC0}" srcOrd="0" destOrd="0" presId="urn:microsoft.com/office/officeart/2005/8/layout/radial2"/>
    <dgm:cxn modelId="{9A30C752-5839-42CD-AEE5-0EAC1EA8425C}" srcId="{EA775515-420E-463A-9EE3-C3B775A73C34}" destId="{5AAA7023-DB2E-4A5C-85EE-901A751E699D}" srcOrd="0" destOrd="0" parTransId="{FA576E8E-0043-4244-BD12-24957FF31FC2}" sibTransId="{B6B2C71C-68AD-49C2-AA28-0F448ED5D61A}"/>
    <dgm:cxn modelId="{8F809357-2802-47F3-93C3-C52330B7E102}" type="presOf" srcId="{608D2F79-F57D-481C-BF86-BA9E8169AFF4}" destId="{3D217F3D-C586-4470-8E63-45ACF51D7FB8}" srcOrd="0" destOrd="0" presId="urn:microsoft.com/office/officeart/2005/8/layout/radial2"/>
    <dgm:cxn modelId="{CB5A767B-FCD1-4836-AEB0-8D39D89A5C0F}" srcId="{EA775515-420E-463A-9EE3-C3B775A73C34}" destId="{608D2F79-F57D-481C-BF86-BA9E8169AFF4}" srcOrd="1" destOrd="0" parTransId="{EA2E5C51-3354-468E-AF8C-E48DD200194A}" sibTransId="{32FF0C77-CE3E-497C-9A91-27DDC563FC63}"/>
    <dgm:cxn modelId="{D24A0589-57F0-4DB2-8C3A-F76A9B2010EA}" type="presOf" srcId="{EA2E5C51-3354-468E-AF8C-E48DD200194A}" destId="{12A23EEC-F6DD-40AD-912E-8FDE3EBF58EF}" srcOrd="0" destOrd="0" presId="urn:microsoft.com/office/officeart/2005/8/layout/radial2"/>
    <dgm:cxn modelId="{EA92AE89-3942-48A0-AB8F-529CBA52A9ED}" type="presOf" srcId="{5AAA7023-DB2E-4A5C-85EE-901A751E699D}" destId="{4ED381A4-998C-4AB2-BD28-5B1956C5680D}" srcOrd="0" destOrd="0" presId="urn:microsoft.com/office/officeart/2005/8/layout/radial2"/>
    <dgm:cxn modelId="{117591B9-CB3D-45FD-B55E-E8B35AE227D4}" type="presOf" srcId="{7B5D25A3-82BB-4680-AD94-00942F408063}" destId="{799A730A-248B-4FA9-AB88-8544097C718F}" srcOrd="0" destOrd="0" presId="urn:microsoft.com/office/officeart/2005/8/layout/radial2"/>
    <dgm:cxn modelId="{56F176C5-A8FF-41F3-B66F-9DC975DBB62C}" srcId="{4E0604CB-723C-4E6C-AFFF-2FDC319C7D95}" destId="{DCE53A45-10B8-4BC6-BF0C-CDE8C3688D09}" srcOrd="0" destOrd="0" parTransId="{A698E68C-2FED-4F30-8A7D-1156399973C8}" sibTransId="{5E5D0D97-6D67-41A0-A22F-9C96436F8BE3}"/>
    <dgm:cxn modelId="{01174AF2-A88A-46CE-AEB3-188EB598E05E}" type="presOf" srcId="{0D9CCDE9-993D-41CC-B5D9-332411BF20A9}" destId="{D5AB0137-955D-4261-8815-8109F3574B0F}" srcOrd="0" destOrd="0" presId="urn:microsoft.com/office/officeart/2005/8/layout/radial2"/>
    <dgm:cxn modelId="{500FEF9D-C0B8-4827-AB64-A8C08A0F0D97}" type="presParOf" srcId="{6A3D1D37-8591-4CEA-B591-6C9C4635501F}" destId="{C8608559-4737-451B-9430-4B528E31D1D8}" srcOrd="0" destOrd="0" presId="urn:microsoft.com/office/officeart/2005/8/layout/radial2"/>
    <dgm:cxn modelId="{26441243-2BC2-41B2-A83A-DE4DFF809EB6}" type="presParOf" srcId="{C8608559-4737-451B-9430-4B528E31D1D8}" destId="{020B6946-88DA-4D5C-A98B-FB184BB415BB}" srcOrd="0" destOrd="0" presId="urn:microsoft.com/office/officeart/2005/8/layout/radial2"/>
    <dgm:cxn modelId="{AEC05A3E-487D-45BA-961A-5AFD25E262DC}" type="presParOf" srcId="{020B6946-88DA-4D5C-A98B-FB184BB415BB}" destId="{1B0AE926-186F-4DA1-9195-77AA8027D30E}" srcOrd="0" destOrd="0" presId="urn:microsoft.com/office/officeart/2005/8/layout/radial2"/>
    <dgm:cxn modelId="{C3D38A1D-1575-4289-B0BB-884EDB840766}" type="presParOf" srcId="{020B6946-88DA-4D5C-A98B-FB184BB415BB}" destId="{154D43A4-AB52-4F64-9E52-06982AE202CC}" srcOrd="1" destOrd="0" presId="urn:microsoft.com/office/officeart/2005/8/layout/radial2"/>
    <dgm:cxn modelId="{402509FF-EA8C-421D-A235-63F87CDA1693}" type="presParOf" srcId="{C8608559-4737-451B-9430-4B528E31D1D8}" destId="{ECBD9FA4-6414-453C-92E9-F59EF74CFCC0}" srcOrd="1" destOrd="0" presId="urn:microsoft.com/office/officeart/2005/8/layout/radial2"/>
    <dgm:cxn modelId="{64F18DD5-FB90-4347-A96A-1AD030C07C34}" type="presParOf" srcId="{C8608559-4737-451B-9430-4B528E31D1D8}" destId="{515C6FD8-D38B-406F-9EAD-6BEFAE28DDAA}" srcOrd="2" destOrd="0" presId="urn:microsoft.com/office/officeart/2005/8/layout/radial2"/>
    <dgm:cxn modelId="{163CA076-FE6A-4DE6-8A54-7214810349ED}" type="presParOf" srcId="{515C6FD8-D38B-406F-9EAD-6BEFAE28DDAA}" destId="{4ED381A4-998C-4AB2-BD28-5B1956C5680D}" srcOrd="0" destOrd="0" presId="urn:microsoft.com/office/officeart/2005/8/layout/radial2"/>
    <dgm:cxn modelId="{0D9DD0C0-5A24-48C7-A5C0-7CCDBB27B726}" type="presParOf" srcId="{515C6FD8-D38B-406F-9EAD-6BEFAE28DDAA}" destId="{D5AB0137-955D-4261-8815-8109F3574B0F}" srcOrd="1" destOrd="0" presId="urn:microsoft.com/office/officeart/2005/8/layout/radial2"/>
    <dgm:cxn modelId="{06C03E93-E9D5-4DBA-84BE-4AFEEF2F58AE}" type="presParOf" srcId="{C8608559-4737-451B-9430-4B528E31D1D8}" destId="{12A23EEC-F6DD-40AD-912E-8FDE3EBF58EF}" srcOrd="3" destOrd="0" presId="urn:microsoft.com/office/officeart/2005/8/layout/radial2"/>
    <dgm:cxn modelId="{1E164CE5-D8CA-416D-A805-091E2E9E6ADD}" type="presParOf" srcId="{C8608559-4737-451B-9430-4B528E31D1D8}" destId="{A3D0C115-9A75-466A-9C99-82DCC2264BC0}" srcOrd="4" destOrd="0" presId="urn:microsoft.com/office/officeart/2005/8/layout/radial2"/>
    <dgm:cxn modelId="{587D7041-A508-436E-A6B4-2454E532E85E}" type="presParOf" srcId="{A3D0C115-9A75-466A-9C99-82DCC2264BC0}" destId="{3D217F3D-C586-4470-8E63-45ACF51D7FB8}" srcOrd="0" destOrd="0" presId="urn:microsoft.com/office/officeart/2005/8/layout/radial2"/>
    <dgm:cxn modelId="{4192F7F8-81B2-46D7-8EAB-C3D7A55295FE}" type="presParOf" srcId="{A3D0C115-9A75-466A-9C99-82DCC2264BC0}" destId="{799A730A-248B-4FA9-AB88-8544097C718F}" srcOrd="1" destOrd="0" presId="urn:microsoft.com/office/officeart/2005/8/layout/radial2"/>
    <dgm:cxn modelId="{65CF243C-847B-4375-8C38-CDFC4BAEA94C}" type="presParOf" srcId="{C8608559-4737-451B-9430-4B528E31D1D8}" destId="{ACA70560-4216-4EC7-858D-0F71E1A9EEFA}" srcOrd="5" destOrd="0" presId="urn:microsoft.com/office/officeart/2005/8/layout/radial2"/>
    <dgm:cxn modelId="{1FF47167-63A3-4AD4-9B17-8B98EA29C84B}" type="presParOf" srcId="{C8608559-4737-451B-9430-4B528E31D1D8}" destId="{F207DCC0-0408-4A84-BA15-53FD2981F8BE}" srcOrd="6" destOrd="0" presId="urn:microsoft.com/office/officeart/2005/8/layout/radial2"/>
    <dgm:cxn modelId="{265183C8-EC75-4E9F-B5F3-23C97CC7C4A2}" type="presParOf" srcId="{F207DCC0-0408-4A84-BA15-53FD2981F8BE}" destId="{DA6E665B-A8EE-417A-AD70-2312A0E3B418}" srcOrd="0" destOrd="0" presId="urn:microsoft.com/office/officeart/2005/8/layout/radial2"/>
    <dgm:cxn modelId="{83EAD578-2871-46B0-8601-BF4A2952570E}" type="presParOf" srcId="{F207DCC0-0408-4A84-BA15-53FD2981F8BE}" destId="{68EE45F6-9012-411E-A346-3E405E2585C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287E1-97A2-4B40-B06E-10B88151BC0C}"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A0A423F-D066-FD44-9F8E-873C39AABA54}">
      <dgm:prSet phldrT="[Text]" custT="1"/>
      <dgm:spPr>
        <a:solidFill>
          <a:srgbClr val="99FF33"/>
        </a:solidFill>
      </dgm:spPr>
      <dgm:t>
        <a:bodyPr/>
        <a:lstStyle/>
        <a:p>
          <a:r>
            <a:rPr lang="en-US" sz="2200" b="1" dirty="0" err="1">
              <a:solidFill>
                <a:schemeClr val="tx1"/>
              </a:solidFill>
              <a:latin typeface="Times New Roman" panose="02020603050405020304" pitchFamily="18" charset="0"/>
              <a:cs typeface="Times New Roman" panose="02020603050405020304" pitchFamily="18" charset="0"/>
            </a:rPr>
            <a:t>Tuyến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CCVC,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đứng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đầu</a:t>
          </a:r>
          <a:r>
            <a:rPr lang="en-US" sz="2200" dirty="0">
              <a:solidFill>
                <a:schemeClr val="tx1"/>
              </a:solidFill>
              <a:latin typeface="Times New Roman" panose="02020603050405020304" pitchFamily="18" charset="0"/>
              <a:cs typeface="Times New Roman" panose="02020603050405020304" pitchFamily="18" charset="0"/>
            </a:rPr>
            <a:t> DN,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tịch</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xã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khen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thưởng</a:t>
          </a:r>
          <a:endParaRPr lang="en-US" sz="2200" dirty="0">
            <a:solidFill>
              <a:schemeClr val="tx1"/>
            </a:solidFill>
            <a:latin typeface="Times New Roman" panose="02020603050405020304" pitchFamily="18" charset="0"/>
            <a:cs typeface="Times New Roman" panose="02020603050405020304" pitchFamily="18" charset="0"/>
          </a:endParaRPr>
        </a:p>
      </dgm:t>
    </dgm:pt>
    <dgm:pt modelId="{D78304E0-EBA3-6B44-99EE-7159533A0C63}" type="parTrans" cxnId="{B60FCAD2-E58A-F646-8B59-8D826C49D9AA}">
      <dgm:prSet/>
      <dgm:spPr/>
      <dgm:t>
        <a:bodyPr/>
        <a:lstStyle/>
        <a:p>
          <a:endParaRPr lang="en-US"/>
        </a:p>
      </dgm:t>
    </dgm:pt>
    <dgm:pt modelId="{327A7264-1B19-D24E-A872-3C78B057A937}" type="sibTrans" cxnId="{B60FCAD2-E58A-F646-8B59-8D826C49D9AA}">
      <dgm:prSet/>
      <dgm:spPr/>
      <dgm:t>
        <a:bodyPr/>
        <a:lstStyle/>
        <a:p>
          <a:endParaRPr lang="en-US"/>
        </a:p>
      </dgm:t>
    </dgm:pt>
    <dgm:pt modelId="{5C00610C-4E5F-F44B-98D8-D7BB2772795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300" b="1" dirty="0" err="1">
              <a:solidFill>
                <a:schemeClr val="tx1"/>
              </a:solidFill>
              <a:latin typeface="Times New Roman" panose="02020603050405020304" pitchFamily="18" charset="0"/>
              <a:cs typeface="Times New Roman" panose="02020603050405020304" pitchFamily="18" charset="0"/>
            </a:rPr>
            <a:t>Trình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khen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cấp</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nước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ngành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tỉnh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trình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hồ</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khen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thưởng</a:t>
          </a:r>
          <a:r>
            <a:rPr lang="en-US" sz="2300" dirty="0">
              <a:solidFill>
                <a:schemeClr val="tx1"/>
              </a:solidFill>
              <a:latin typeface="Times New Roman" panose="02020603050405020304" pitchFamily="18" charset="0"/>
              <a:cs typeface="Times New Roman" panose="02020603050405020304" pitchFamily="18" charset="0"/>
            </a:rPr>
            <a:t> qua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Nội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vụ</a:t>
          </a:r>
          <a:endParaRPr lang="en-US" sz="2300" dirty="0">
            <a:solidFill>
              <a:schemeClr val="tx1"/>
            </a:solidFill>
            <a:latin typeface="Times New Roman" panose="02020603050405020304" pitchFamily="18" charset="0"/>
            <a:cs typeface="Times New Roman" panose="02020603050405020304" pitchFamily="18" charset="0"/>
          </a:endParaRPr>
        </a:p>
        <a:p>
          <a:pPr marL="0" lvl="0" defTabSz="1066800">
            <a:lnSpc>
              <a:spcPct val="90000"/>
            </a:lnSpc>
            <a:spcBef>
              <a:spcPct val="0"/>
            </a:spcBef>
            <a:spcAft>
              <a:spcPct val="35000"/>
            </a:spcAft>
            <a:buNone/>
          </a:pPr>
          <a:endParaRPr lang="en-US" sz="2400" dirty="0">
            <a:latin typeface="Times New Roman" panose="02020603050405020304" pitchFamily="18" charset="0"/>
            <a:cs typeface="Times New Roman" panose="02020603050405020304" pitchFamily="18" charset="0"/>
          </a:endParaRPr>
        </a:p>
      </dgm:t>
    </dgm:pt>
    <dgm:pt modelId="{0244C361-A39D-1D43-8688-E77C2D3304FF}" type="parTrans" cxnId="{4F67B85D-B6F6-6040-A86B-C64B96F0235E}">
      <dgm:prSet/>
      <dgm:spPr/>
      <dgm:t>
        <a:bodyPr/>
        <a:lstStyle/>
        <a:p>
          <a:endParaRPr lang="en-US"/>
        </a:p>
      </dgm:t>
    </dgm:pt>
    <dgm:pt modelId="{E124C936-3719-7A42-8CFF-7A7B8CF78E48}" type="sibTrans" cxnId="{4F67B85D-B6F6-6040-A86B-C64B96F0235E}">
      <dgm:prSet/>
      <dgm:spPr/>
      <dgm:t>
        <a:bodyPr/>
        <a:lstStyle/>
        <a:p>
          <a:endParaRPr lang="en-US"/>
        </a:p>
      </dgm:t>
    </dgm:pt>
    <dgm:pt modelId="{9BDEC1EC-B789-D145-9FD1-EF76971C961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NN</a:t>
          </a:r>
          <a:r>
            <a:rPr lang="en-US" sz="2000" dirty="0">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01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giấy</a:t>
          </a:r>
          <a:r>
            <a:rPr lang="en-US" sz="2000" dirty="0">
              <a:latin typeface="Times New Roman" panose="02020603050405020304" pitchFamily="18" charset="0"/>
              <a:cs typeface="Times New Roman" panose="02020603050405020304" pitchFamily="18" charset="0"/>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p>
        <a:p>
          <a:endParaRPr lang="en-US" dirty="0"/>
        </a:p>
      </dgm:t>
    </dgm:pt>
    <dgm:pt modelId="{06A3DFCC-623D-6143-8E2C-6256A31D3062}" type="parTrans" cxnId="{BC7BD46C-5056-1540-872C-99006EB26729}">
      <dgm:prSet/>
      <dgm:spPr/>
      <dgm:t>
        <a:bodyPr/>
        <a:lstStyle/>
        <a:p>
          <a:endParaRPr lang="en-US"/>
        </a:p>
      </dgm:t>
    </dgm:pt>
    <dgm:pt modelId="{139BC60A-6E24-0141-8860-0AD6B582E507}" type="sibTrans" cxnId="{BC7BD46C-5056-1540-872C-99006EB26729}">
      <dgm:prSet/>
      <dgm:spPr/>
      <dgm:t>
        <a:bodyPr/>
        <a:lstStyle/>
        <a:p>
          <a:endParaRPr lang="en-US"/>
        </a:p>
      </dgm:t>
    </dgm:pt>
    <dgm:pt modelId="{1ECBAC83-BDFE-574F-8809-113C3FE0B3F5}">
      <dgm:prSet phldrT="[Text]" custT="1"/>
      <dgm:spPr/>
      <dgm:t>
        <a:bodyPr/>
        <a:lstStyle/>
        <a:p>
          <a:pPr marL="0" lvl="0" defTabSz="2889250">
            <a:lnSpc>
              <a:spcPct val="90000"/>
            </a:lnSpc>
            <a:spcBef>
              <a:spcPct val="0"/>
            </a:spcBef>
            <a:spcAft>
              <a:spcPct val="35000"/>
            </a:spcAft>
            <a:buNone/>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TW 20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KT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25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K/T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NN 30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4BE9D91F-A875-D04B-AFCF-97B295DA6E47}" type="parTrans" cxnId="{4C47DCD6-9907-2742-922F-D65F2504F108}">
      <dgm:prSet/>
      <dgm:spPr/>
      <dgm:t>
        <a:bodyPr/>
        <a:lstStyle/>
        <a:p>
          <a:endParaRPr lang="en-US"/>
        </a:p>
      </dgm:t>
    </dgm:pt>
    <dgm:pt modelId="{951D6D49-1CFC-4C43-B921-D774CC07EC74}" type="sibTrans" cxnId="{4C47DCD6-9907-2742-922F-D65F2504F108}">
      <dgm:prSet/>
      <dgm:spPr/>
      <dgm:t>
        <a:bodyPr/>
        <a:lstStyle/>
        <a:p>
          <a:endParaRPr lang="en-US"/>
        </a:p>
      </dgm:t>
    </dgm:pt>
    <dgm:pt modelId="{D2CE881B-C6F2-754C-BBB4-2FB1AF10F6F9}">
      <dgm:prSet phldrT="[Text]" custT="1"/>
      <dgm:spPr/>
      <dgm:t>
        <a:bodyPr/>
        <a:lstStyle/>
        <a:p>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Trường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hợp</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không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đủ</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điều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kiện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tiêu</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chuẩn</a:t>
          </a:r>
          <a:r>
            <a:rPr lang="en-US" sz="2000" b="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trong</a:t>
          </a:r>
          <a:r>
            <a:rPr lang="en-US" sz="2000" b="1" i="1" dirty="0">
              <a:latin typeface="Times New Roman" panose="02020603050405020304" pitchFamily="18" charset="0"/>
              <a:cs typeface="Times New Roman" panose="02020603050405020304" pitchFamily="18" charset="0"/>
            </a:rPr>
            <a:t> 5 </a:t>
          </a:r>
          <a:r>
            <a:rPr lang="en-US" sz="2000" b="1" i="1" dirty="0" err="1">
              <a:latin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Bộ</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Nội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vụ</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báo</a:t>
          </a:r>
          <a:r>
            <a:rPr lang="en-US" sz="2000" b="1" i="1"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a:t>
          </a:r>
          <a:r>
            <a:rPr lang="en-US" sz="2000" b="0" dirty="0" err="1">
              <a:latin typeface="Times New Roman" panose="02020603050405020304" pitchFamily="18" charset="0"/>
              <a:cs typeface="Times New Roman" panose="02020603050405020304" pitchFamily="18" charset="0"/>
            </a:rPr>
            <a:t>văn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bản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trả</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hồ</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sơ</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khen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thưởng</a:t>
          </a:r>
          <a:endParaRPr lang="en-US" sz="2000" b="0" dirty="0">
            <a:latin typeface="Times New Roman" panose="02020603050405020304" pitchFamily="18" charset="0"/>
            <a:cs typeface="Times New Roman" panose="02020603050405020304" pitchFamily="18" charset="0"/>
          </a:endParaRPr>
        </a:p>
      </dgm:t>
    </dgm:pt>
    <dgm:pt modelId="{E3AACB65-07A9-A042-A281-F6215E1EE8C4}" type="parTrans" cxnId="{367F2EDC-45C3-A74F-814D-6287AB072409}">
      <dgm:prSet/>
      <dgm:spPr/>
      <dgm:t>
        <a:bodyPr/>
        <a:lstStyle/>
        <a:p>
          <a:endParaRPr lang="en-US"/>
        </a:p>
      </dgm:t>
    </dgm:pt>
    <dgm:pt modelId="{5B1FADCB-0831-8946-A190-3BD7AC8BDCC4}" type="sibTrans" cxnId="{367F2EDC-45C3-A74F-814D-6287AB072409}">
      <dgm:prSet/>
      <dgm:spPr/>
      <dgm:t>
        <a:bodyPr/>
        <a:lstStyle/>
        <a:p>
          <a:endParaRPr lang="en-US"/>
        </a:p>
      </dgm:t>
    </dgm:pt>
    <dgm:pt modelId="{30DBF316-56AA-314B-AF76-AF7B43C24424}">
      <dgm:prSet phldrT="[Text]" custT="1"/>
      <dgm:spPr>
        <a:solidFill>
          <a:srgbClr val="99FF33"/>
        </a:solidFill>
      </dgm:spPr>
      <dgm:t>
        <a:bodyPr/>
        <a:lstStyle/>
        <a:p>
          <a:r>
            <a:rPr lang="en-US" sz="2200" b="1" dirty="0" err="1">
              <a:solidFill>
                <a:schemeClr val="tx1"/>
              </a:solidFill>
              <a:latin typeface="Times New Roman" panose="02020603050405020304" pitchFamily="18" charset="0"/>
              <a:cs typeface="Times New Roman" panose="02020603050405020304" pitchFamily="18" charset="0"/>
            </a:rPr>
            <a:t>Hiệp</a:t>
          </a:r>
          <a:r>
            <a:rPr lang="en-US" sz="2200" b="1" dirty="0">
              <a:solidFill>
                <a:schemeClr val="tx1"/>
              </a:solidFill>
              <a:latin typeface="Times New Roman" panose="02020603050405020304" pitchFamily="18" charset="0"/>
              <a:cs typeface="Times New Roman" panose="02020603050405020304" pitchFamily="18" charset="0"/>
            </a:rPr>
            <a:t> y:</a:t>
          </a:r>
          <a:r>
            <a:rPr lang="en-US" sz="2200" dirty="0">
              <a:solidFill>
                <a:schemeClr val="tx1"/>
              </a:solidFill>
              <a:latin typeface="Times New Roman" panose="02020603050405020304" pitchFamily="18" charset="0"/>
              <a:cs typeface="Times New Roman" panose="02020603050405020304" pitchFamily="18" charset="0"/>
            </a:rPr>
            <a:t> (1)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(2) UBND </a:t>
          </a:r>
          <a:r>
            <a:rPr lang="en-US" sz="2200" dirty="0" err="1">
              <a:solidFill>
                <a:schemeClr val="tx1"/>
              </a:solidFill>
              <a:latin typeface="Times New Roman" panose="02020603050405020304" pitchFamily="18" charset="0"/>
              <a:cs typeface="Times New Roman" panose="02020603050405020304" pitchFamily="18" charset="0"/>
            </a:rPr>
            <a:t>cấp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tỉnh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ban, </a:t>
          </a:r>
          <a:r>
            <a:rPr lang="en-US" sz="2200" dirty="0" err="1">
              <a:solidFill>
                <a:schemeClr val="tx1"/>
              </a:solidFill>
              <a:latin typeface="Times New Roman" panose="02020603050405020304" pitchFamily="18" charset="0"/>
              <a:cs typeface="Times New Roman" panose="02020603050405020304" pitchFamily="18" charset="0"/>
            </a:rPr>
            <a:t>ngành</a:t>
          </a:r>
          <a:r>
            <a:rPr lang="en-US" sz="2200" dirty="0">
              <a:solidFill>
                <a:schemeClr val="tx1"/>
              </a:solidFill>
              <a:latin typeface="Times New Roman" panose="02020603050405020304" pitchFamily="18" charset="0"/>
              <a:cs typeface="Times New Roman" panose="02020603050405020304" pitchFamily="18" charset="0"/>
            </a:rPr>
            <a:t>; (3) </a:t>
          </a:r>
          <a:r>
            <a:rPr lang="en-US" sz="2200" dirty="0" err="1">
              <a:solidFill>
                <a:schemeClr val="tx1"/>
              </a:solidFill>
              <a:latin typeface="Times New Roman" panose="02020603050405020304" pitchFamily="18" charset="0"/>
              <a:cs typeface="Times New Roman" panose="02020603050405020304" pitchFamily="18" charset="0"/>
            </a:rPr>
            <a:t>Bộ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vu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quan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ở</a:t>
          </a:r>
          <a:r>
            <a:rPr lang="en-US" sz="2200" dirty="0">
              <a:solidFill>
                <a:schemeClr val="tx1"/>
              </a:solidFill>
              <a:latin typeface="Times New Roman" panose="02020603050405020304" pitchFamily="18" charset="0"/>
              <a:cs typeface="Times New Roman" panose="02020603050405020304" pitchFamily="18" charset="0"/>
            </a:rPr>
            <a:t> TW (*)</a:t>
          </a:r>
        </a:p>
      </dgm:t>
    </dgm:pt>
    <dgm:pt modelId="{63E43DDF-FAE5-A740-81F4-5DD24523A6A2}" type="sibTrans" cxnId="{2E07D61F-D917-CC4D-8725-CF39990228D6}">
      <dgm:prSet/>
      <dgm:spPr/>
      <dgm:t>
        <a:bodyPr/>
        <a:lstStyle/>
        <a:p>
          <a:endParaRPr lang="en-US"/>
        </a:p>
      </dgm:t>
    </dgm:pt>
    <dgm:pt modelId="{CF9C2A7F-F3BE-E246-8871-E037562F9789}" type="parTrans" cxnId="{2E07D61F-D917-CC4D-8725-CF39990228D6}">
      <dgm:prSet/>
      <dgm:spPr/>
      <dgm:t>
        <a:bodyPr/>
        <a:lstStyle/>
        <a:p>
          <a:endParaRPr lang="en-US"/>
        </a:p>
      </dgm:t>
    </dgm:pt>
    <dgm:pt modelId="{B6EB75B5-B52E-174B-994D-0EA171E378F4}" type="pres">
      <dgm:prSet presAssocID="{FB4287E1-97A2-4B40-B06E-10B88151BC0C}" presName="Name0" presStyleCnt="0">
        <dgm:presLayoutVars>
          <dgm:dir/>
          <dgm:animLvl val="lvl"/>
          <dgm:resizeHandles val="exact"/>
        </dgm:presLayoutVars>
      </dgm:prSet>
      <dgm:spPr/>
    </dgm:pt>
    <dgm:pt modelId="{096E9786-E8E9-B44C-9EA9-7FBC8B1EE9FF}" type="pres">
      <dgm:prSet presAssocID="{0A0A423F-D066-FD44-9F8E-873C39AABA54}" presName="vertFlow" presStyleCnt="0"/>
      <dgm:spPr/>
    </dgm:pt>
    <dgm:pt modelId="{75DE7AB7-83F7-694F-A34F-7B8B183350AB}" type="pres">
      <dgm:prSet presAssocID="{0A0A423F-D066-FD44-9F8E-873C39AABA54}" presName="header" presStyleLbl="node1" presStyleIdx="0" presStyleCnt="2" custScaleY="176220" custLinFactNeighborX="-1060" custLinFactNeighborY="-27799"/>
      <dgm:spPr/>
    </dgm:pt>
    <dgm:pt modelId="{D464DF2B-564F-D340-81C7-37A7CF509576}" type="pres">
      <dgm:prSet presAssocID="{0244C361-A39D-1D43-8688-E77C2D3304FF}" presName="parTrans" presStyleLbl="sibTrans2D1" presStyleIdx="0" presStyleCnt="4"/>
      <dgm:spPr/>
    </dgm:pt>
    <dgm:pt modelId="{996FD16C-3B1E-6B49-9D0A-B03EF2571864}" type="pres">
      <dgm:prSet presAssocID="{5C00610C-4E5F-F44B-98D8-D7BB27727952}" presName="child" presStyleLbl="alignAccFollowNode1" presStyleIdx="0" presStyleCnt="4" custScaleY="130674" custLinFactNeighborX="2410" custLinFactNeighborY="-98879">
        <dgm:presLayoutVars>
          <dgm:chMax val="0"/>
          <dgm:bulletEnabled val="1"/>
        </dgm:presLayoutVars>
      </dgm:prSet>
      <dgm:spPr/>
    </dgm:pt>
    <dgm:pt modelId="{E41DF45D-05D3-2640-BF3C-9267E5C18580}" type="pres">
      <dgm:prSet presAssocID="{E124C936-3719-7A42-8CFF-7A7B8CF78E48}" presName="sibTrans" presStyleLbl="sibTrans2D1" presStyleIdx="1" presStyleCnt="4"/>
      <dgm:spPr/>
    </dgm:pt>
    <dgm:pt modelId="{A48139B3-8FEE-6A4D-B882-A3577DD54066}" type="pres">
      <dgm:prSet presAssocID="{9BDEC1EC-B789-D145-9FD1-EF76971C961B}" presName="child" presStyleLbl="alignAccFollowNode1" presStyleIdx="1" presStyleCnt="4" custScaleY="140910" custLinFactY="-22692" custLinFactNeighborX="2115" custLinFactNeighborY="-100000">
        <dgm:presLayoutVars>
          <dgm:chMax val="0"/>
          <dgm:bulletEnabled val="1"/>
        </dgm:presLayoutVars>
      </dgm:prSet>
      <dgm:spPr/>
    </dgm:pt>
    <dgm:pt modelId="{8203D026-313C-C84C-BB6A-99520E5CA374}" type="pres">
      <dgm:prSet presAssocID="{0A0A423F-D066-FD44-9F8E-873C39AABA54}" presName="hSp" presStyleCnt="0"/>
      <dgm:spPr/>
    </dgm:pt>
    <dgm:pt modelId="{E88A7333-A8B6-0B45-A701-4CBD4903B951}" type="pres">
      <dgm:prSet presAssocID="{30DBF316-56AA-314B-AF76-AF7B43C24424}" presName="vertFlow" presStyleCnt="0"/>
      <dgm:spPr/>
    </dgm:pt>
    <dgm:pt modelId="{B886CFBE-59F6-2B47-ADB4-2C24A86B1A85}" type="pres">
      <dgm:prSet presAssocID="{30DBF316-56AA-314B-AF76-AF7B43C24424}" presName="header" presStyleLbl="node1" presStyleIdx="1" presStyleCnt="2" custScaleY="174129" custLinFactNeighborX="-6849" custLinFactNeighborY="-9875"/>
      <dgm:spPr/>
    </dgm:pt>
    <dgm:pt modelId="{1885074E-60B5-4949-8A58-85F28FBEB4AE}" type="pres">
      <dgm:prSet presAssocID="{4BE9D91F-A875-D04B-AFCF-97B295DA6E47}" presName="parTrans" presStyleLbl="sibTrans2D1" presStyleIdx="2" presStyleCnt="4"/>
      <dgm:spPr/>
    </dgm:pt>
    <dgm:pt modelId="{AD84CFFA-261E-674A-8FD0-2BE41DDFBA5A}" type="pres">
      <dgm:prSet presAssocID="{1ECBAC83-BDFE-574F-8809-113C3FE0B3F5}" presName="child" presStyleLbl="alignAccFollowNode1" presStyleIdx="2" presStyleCnt="4" custScaleY="122364" custLinFactNeighborX="-6849" custLinFactNeighborY="-50904">
        <dgm:presLayoutVars>
          <dgm:chMax val="0"/>
          <dgm:bulletEnabled val="1"/>
        </dgm:presLayoutVars>
      </dgm:prSet>
      <dgm:spPr/>
    </dgm:pt>
    <dgm:pt modelId="{0A23AD4D-EEA7-E84B-8C75-5816C955D63B}" type="pres">
      <dgm:prSet presAssocID="{951D6D49-1CFC-4C43-B921-D774CC07EC74}" presName="sibTrans" presStyleLbl="sibTrans2D1" presStyleIdx="3" presStyleCnt="4" custFlipVert="1" custScaleX="105983" custScaleY="77375"/>
      <dgm:spPr/>
    </dgm:pt>
    <dgm:pt modelId="{B4852E7E-07C3-504D-9DB3-473BF47451F4}" type="pres">
      <dgm:prSet presAssocID="{D2CE881B-C6F2-754C-BBB4-2FB1AF10F6F9}" presName="child" presStyleLbl="alignAccFollowNode1" presStyleIdx="3" presStyleCnt="4" custScaleX="100001" custScaleY="137661" custLinFactNeighborX="-8560" custLinFactNeighborY="-94520">
        <dgm:presLayoutVars>
          <dgm:chMax val="0"/>
          <dgm:bulletEnabled val="1"/>
        </dgm:presLayoutVars>
      </dgm:prSet>
      <dgm:spPr/>
    </dgm:pt>
  </dgm:ptLst>
  <dgm:cxnLst>
    <dgm:cxn modelId="{525DA003-AE47-8040-9345-8BF1698244D1}" type="presOf" srcId="{1ECBAC83-BDFE-574F-8809-113C3FE0B3F5}" destId="{AD84CFFA-261E-674A-8FD0-2BE41DDFBA5A}" srcOrd="0" destOrd="0" presId="urn:microsoft.com/office/officeart/2005/8/layout/lProcess1"/>
    <dgm:cxn modelId="{2E07D61F-D917-CC4D-8725-CF39990228D6}" srcId="{FB4287E1-97A2-4B40-B06E-10B88151BC0C}" destId="{30DBF316-56AA-314B-AF76-AF7B43C24424}" srcOrd="1" destOrd="0" parTransId="{CF9C2A7F-F3BE-E246-8871-E037562F9789}" sibTransId="{63E43DDF-FAE5-A740-81F4-5DD24523A6A2}"/>
    <dgm:cxn modelId="{636A5D31-27AB-AB4B-8A48-1E2666630940}" type="presOf" srcId="{4BE9D91F-A875-D04B-AFCF-97B295DA6E47}" destId="{1885074E-60B5-4949-8A58-85F28FBEB4AE}" srcOrd="0" destOrd="0" presId="urn:microsoft.com/office/officeart/2005/8/layout/lProcess1"/>
    <dgm:cxn modelId="{2A3D6640-B7D1-D34B-A692-850913A66F26}" type="presOf" srcId="{FB4287E1-97A2-4B40-B06E-10B88151BC0C}" destId="{B6EB75B5-B52E-174B-994D-0EA171E378F4}" srcOrd="0" destOrd="0" presId="urn:microsoft.com/office/officeart/2005/8/layout/lProcess1"/>
    <dgm:cxn modelId="{4F67B85D-B6F6-6040-A86B-C64B96F0235E}" srcId="{0A0A423F-D066-FD44-9F8E-873C39AABA54}" destId="{5C00610C-4E5F-F44B-98D8-D7BB27727952}" srcOrd="0" destOrd="0" parTransId="{0244C361-A39D-1D43-8688-E77C2D3304FF}" sibTransId="{E124C936-3719-7A42-8CFF-7A7B8CF78E48}"/>
    <dgm:cxn modelId="{EA54EA67-9197-BB49-9403-718C6F778B6D}" type="presOf" srcId="{9BDEC1EC-B789-D145-9FD1-EF76971C961B}" destId="{A48139B3-8FEE-6A4D-B882-A3577DD54066}" srcOrd="0" destOrd="0" presId="urn:microsoft.com/office/officeart/2005/8/layout/lProcess1"/>
    <dgm:cxn modelId="{BC7BD46C-5056-1540-872C-99006EB26729}" srcId="{0A0A423F-D066-FD44-9F8E-873C39AABA54}" destId="{9BDEC1EC-B789-D145-9FD1-EF76971C961B}" srcOrd="1" destOrd="0" parTransId="{06A3DFCC-623D-6143-8E2C-6256A31D3062}" sibTransId="{139BC60A-6E24-0141-8860-0AD6B582E507}"/>
    <dgm:cxn modelId="{F8734D78-029D-BB43-A617-2C3A5FC211A7}" type="presOf" srcId="{5C00610C-4E5F-F44B-98D8-D7BB27727952}" destId="{996FD16C-3B1E-6B49-9D0A-B03EF2571864}" srcOrd="0" destOrd="0" presId="urn:microsoft.com/office/officeart/2005/8/layout/lProcess1"/>
    <dgm:cxn modelId="{DEB8CE7B-5D14-5E47-A019-D30EFBF29D49}" type="presOf" srcId="{E124C936-3719-7A42-8CFF-7A7B8CF78E48}" destId="{E41DF45D-05D3-2640-BF3C-9267E5C18580}" srcOrd="0" destOrd="0" presId="urn:microsoft.com/office/officeart/2005/8/layout/lProcess1"/>
    <dgm:cxn modelId="{FB783D8E-C8C0-9740-A75A-52B5D92280A5}" type="presOf" srcId="{30DBF316-56AA-314B-AF76-AF7B43C24424}" destId="{B886CFBE-59F6-2B47-ADB4-2C24A86B1A85}" srcOrd="0" destOrd="0" presId="urn:microsoft.com/office/officeart/2005/8/layout/lProcess1"/>
    <dgm:cxn modelId="{F7A29191-4850-C94E-A4DD-45EEC9ABDB9A}" type="presOf" srcId="{0A0A423F-D066-FD44-9F8E-873C39AABA54}" destId="{75DE7AB7-83F7-694F-A34F-7B8B183350AB}" srcOrd="0" destOrd="0" presId="urn:microsoft.com/office/officeart/2005/8/layout/lProcess1"/>
    <dgm:cxn modelId="{C61F6FA9-AA63-5145-BC14-102D8CC620C5}" type="presOf" srcId="{951D6D49-1CFC-4C43-B921-D774CC07EC74}" destId="{0A23AD4D-EEA7-E84B-8C75-5816C955D63B}" srcOrd="0" destOrd="0" presId="urn:microsoft.com/office/officeart/2005/8/layout/lProcess1"/>
    <dgm:cxn modelId="{D0B29BAC-7872-274C-B035-3CEEE23AAA3E}" type="presOf" srcId="{0244C361-A39D-1D43-8688-E77C2D3304FF}" destId="{D464DF2B-564F-D340-81C7-37A7CF509576}" srcOrd="0" destOrd="0" presId="urn:microsoft.com/office/officeart/2005/8/layout/lProcess1"/>
    <dgm:cxn modelId="{B60FCAD2-E58A-F646-8B59-8D826C49D9AA}" srcId="{FB4287E1-97A2-4B40-B06E-10B88151BC0C}" destId="{0A0A423F-D066-FD44-9F8E-873C39AABA54}" srcOrd="0" destOrd="0" parTransId="{D78304E0-EBA3-6B44-99EE-7159533A0C63}" sibTransId="{327A7264-1B19-D24E-A872-3C78B057A937}"/>
    <dgm:cxn modelId="{4C47DCD6-9907-2742-922F-D65F2504F108}" srcId="{30DBF316-56AA-314B-AF76-AF7B43C24424}" destId="{1ECBAC83-BDFE-574F-8809-113C3FE0B3F5}" srcOrd="0" destOrd="0" parTransId="{4BE9D91F-A875-D04B-AFCF-97B295DA6E47}" sibTransId="{951D6D49-1CFC-4C43-B921-D774CC07EC74}"/>
    <dgm:cxn modelId="{367F2EDC-45C3-A74F-814D-6287AB072409}" srcId="{30DBF316-56AA-314B-AF76-AF7B43C24424}" destId="{D2CE881B-C6F2-754C-BBB4-2FB1AF10F6F9}" srcOrd="1" destOrd="0" parTransId="{E3AACB65-07A9-A042-A281-F6215E1EE8C4}" sibTransId="{5B1FADCB-0831-8946-A190-3BD7AC8BDCC4}"/>
    <dgm:cxn modelId="{9369E0F0-0EA2-4B49-9552-F52928F14B2A}" type="presOf" srcId="{D2CE881B-C6F2-754C-BBB4-2FB1AF10F6F9}" destId="{B4852E7E-07C3-504D-9DB3-473BF47451F4}" srcOrd="0" destOrd="0" presId="urn:microsoft.com/office/officeart/2005/8/layout/lProcess1"/>
    <dgm:cxn modelId="{EA67413A-3DB0-D04C-A804-F5736E4A213C}" type="presParOf" srcId="{B6EB75B5-B52E-174B-994D-0EA171E378F4}" destId="{096E9786-E8E9-B44C-9EA9-7FBC8B1EE9FF}" srcOrd="0" destOrd="0" presId="urn:microsoft.com/office/officeart/2005/8/layout/lProcess1"/>
    <dgm:cxn modelId="{00E02974-0A85-F64C-BC89-8F2E70B042BD}" type="presParOf" srcId="{096E9786-E8E9-B44C-9EA9-7FBC8B1EE9FF}" destId="{75DE7AB7-83F7-694F-A34F-7B8B183350AB}" srcOrd="0" destOrd="0" presId="urn:microsoft.com/office/officeart/2005/8/layout/lProcess1"/>
    <dgm:cxn modelId="{4AD378AF-3E84-DB49-8670-15B442E4A697}" type="presParOf" srcId="{096E9786-E8E9-B44C-9EA9-7FBC8B1EE9FF}" destId="{D464DF2B-564F-D340-81C7-37A7CF509576}" srcOrd="1" destOrd="0" presId="urn:microsoft.com/office/officeart/2005/8/layout/lProcess1"/>
    <dgm:cxn modelId="{022C0E6F-C867-6A45-B9E4-07F365099EDB}" type="presParOf" srcId="{096E9786-E8E9-B44C-9EA9-7FBC8B1EE9FF}" destId="{996FD16C-3B1E-6B49-9D0A-B03EF2571864}" srcOrd="2" destOrd="0" presId="urn:microsoft.com/office/officeart/2005/8/layout/lProcess1"/>
    <dgm:cxn modelId="{B8A2D00B-DF48-DE47-928E-4BD73930E87D}" type="presParOf" srcId="{096E9786-E8E9-B44C-9EA9-7FBC8B1EE9FF}" destId="{E41DF45D-05D3-2640-BF3C-9267E5C18580}" srcOrd="3" destOrd="0" presId="urn:microsoft.com/office/officeart/2005/8/layout/lProcess1"/>
    <dgm:cxn modelId="{AE3D97FB-3076-E142-96BD-0426B815F6EB}" type="presParOf" srcId="{096E9786-E8E9-B44C-9EA9-7FBC8B1EE9FF}" destId="{A48139B3-8FEE-6A4D-B882-A3577DD54066}" srcOrd="4" destOrd="0" presId="urn:microsoft.com/office/officeart/2005/8/layout/lProcess1"/>
    <dgm:cxn modelId="{79C9E7E9-9607-754D-9AB5-283B90399D50}" type="presParOf" srcId="{B6EB75B5-B52E-174B-994D-0EA171E378F4}" destId="{8203D026-313C-C84C-BB6A-99520E5CA374}" srcOrd="1" destOrd="0" presId="urn:microsoft.com/office/officeart/2005/8/layout/lProcess1"/>
    <dgm:cxn modelId="{20AC9224-BDF0-F54D-BFB8-F3F5B49D7AD7}" type="presParOf" srcId="{B6EB75B5-B52E-174B-994D-0EA171E378F4}" destId="{E88A7333-A8B6-0B45-A701-4CBD4903B951}" srcOrd="2" destOrd="0" presId="urn:microsoft.com/office/officeart/2005/8/layout/lProcess1"/>
    <dgm:cxn modelId="{52F9B4E4-93C0-D444-93AF-C99A181366C8}" type="presParOf" srcId="{E88A7333-A8B6-0B45-A701-4CBD4903B951}" destId="{B886CFBE-59F6-2B47-ADB4-2C24A86B1A85}" srcOrd="0" destOrd="0" presId="urn:microsoft.com/office/officeart/2005/8/layout/lProcess1"/>
    <dgm:cxn modelId="{72840F61-7082-894A-9918-7B648331311F}" type="presParOf" srcId="{E88A7333-A8B6-0B45-A701-4CBD4903B951}" destId="{1885074E-60B5-4949-8A58-85F28FBEB4AE}" srcOrd="1" destOrd="0" presId="urn:microsoft.com/office/officeart/2005/8/layout/lProcess1"/>
    <dgm:cxn modelId="{6922078A-D7B3-FB41-82D1-A7A39017D6F1}" type="presParOf" srcId="{E88A7333-A8B6-0B45-A701-4CBD4903B951}" destId="{AD84CFFA-261E-674A-8FD0-2BE41DDFBA5A}" srcOrd="2" destOrd="0" presId="urn:microsoft.com/office/officeart/2005/8/layout/lProcess1"/>
    <dgm:cxn modelId="{4858743A-FB63-7E4B-AE3D-5504988111F1}" type="presParOf" srcId="{E88A7333-A8B6-0B45-A701-4CBD4903B951}" destId="{0A23AD4D-EEA7-E84B-8C75-5816C955D63B}" srcOrd="3" destOrd="0" presId="urn:microsoft.com/office/officeart/2005/8/layout/lProcess1"/>
    <dgm:cxn modelId="{B983A109-553A-A648-A25D-DA42DBD78E49}" type="presParOf" srcId="{E88A7333-A8B6-0B45-A701-4CBD4903B951}" destId="{B4852E7E-07C3-504D-9DB3-473BF47451F4}"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A9893-ACD0-4755-8BB7-16642D2CA6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81D0CD9-5F60-4DC4-834F-52092FEC9963}">
      <dgm:prSet phldrT="[Text]" custT="1"/>
      <dgm:spPr>
        <a:solidFill>
          <a:schemeClr val="accent1">
            <a:lumMod val="60000"/>
            <a:lumOff val="40000"/>
          </a:schemeClr>
        </a:solidFill>
      </dgm:spPr>
      <dgm:t>
        <a:bodyPr/>
        <a:lstStyle/>
        <a:p>
          <a:r>
            <a:rPr lang="en-US" sz="2000" b="1" dirty="0">
              <a:solidFill>
                <a:schemeClr val="tx1"/>
              </a:solidFill>
              <a:latin typeface="Times New Roman" pitchFamily="18" charset="0"/>
              <a:cs typeface="Times New Roman" pitchFamily="18" charset="0"/>
            </a:rPr>
            <a:t>LẤY Ý KIẾN  KHEN THƯỞNG CẤP NN, KHEN ĐỐI NGOẠI</a:t>
          </a:r>
        </a:p>
      </dgm:t>
    </dgm:pt>
    <dgm:pt modelId="{9285C7BB-3DFA-453E-B8F7-9049B18184ED}" type="parTrans" cxnId="{65EE5023-EB00-463F-A462-DDEE5B22A3BB}">
      <dgm:prSet/>
      <dgm:spPr/>
      <dgm:t>
        <a:bodyPr/>
        <a:lstStyle/>
        <a:p>
          <a:endParaRPr lang="en-US"/>
        </a:p>
      </dgm:t>
    </dgm:pt>
    <dgm:pt modelId="{D0B60E89-8AAA-47C5-A89C-A1DC4DC37A32}" type="sibTrans" cxnId="{65EE5023-EB00-463F-A462-DDEE5B22A3BB}">
      <dgm:prSet/>
      <dgm:spPr/>
      <dgm:t>
        <a:bodyPr/>
        <a:lstStyle/>
        <a:p>
          <a:endParaRPr lang="en-US"/>
        </a:p>
      </dgm:t>
    </dgm:pt>
    <dgm:pt modelId="{F19F9728-32A7-4A8E-9E7E-0F99053FEE57}">
      <dgm:prSet phldrT="[Text]" custT="1"/>
      <dgm:spPr>
        <a:solidFill>
          <a:schemeClr val="accent1">
            <a:lumMod val="60000"/>
            <a:lumOff val="40000"/>
          </a:schemeClr>
        </a:solidFill>
      </dgm:spPr>
      <dgm:t>
        <a:bodyPr/>
        <a:lstStyle/>
        <a:p>
          <a:pPr algn="ctr"/>
          <a:endParaRPr lang="en-US" sz="3200" u="none" dirty="0">
            <a:solidFill>
              <a:schemeClr val="tx1"/>
            </a:solidFill>
            <a:latin typeface="Times New Roman" pitchFamily="18" charset="0"/>
            <a:cs typeface="Times New Roman" pitchFamily="18" charset="0"/>
          </a:endParaRPr>
        </a:p>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ban, </a:t>
          </a:r>
          <a:r>
            <a:rPr lang="en-US" sz="2400" b="1" u="none" dirty="0" err="1">
              <a:solidFill>
                <a:schemeClr val="tx1"/>
              </a:solidFill>
              <a:latin typeface="Times New Roman" pitchFamily="18" charset="0"/>
              <a:cs typeface="Times New Roman" pitchFamily="18" charset="0"/>
            </a:rPr>
            <a:t>ngành</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tỉnh</a:t>
          </a:r>
          <a:r>
            <a:rPr lang="en-US" sz="2400" b="1"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hiệp</a:t>
          </a:r>
          <a:r>
            <a:rPr lang="en-US" sz="2400" u="none" dirty="0">
              <a:solidFill>
                <a:schemeClr val="tx1"/>
              </a:solidFill>
              <a:latin typeface="Times New Roman" pitchFamily="18" charset="0"/>
              <a:cs typeface="Times New Roman" pitchFamily="18" charset="0"/>
            </a:rPr>
            <a:t> y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lĩnh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vực</a:t>
          </a:r>
          <a:r>
            <a:rPr lang="en-US" sz="2400" i="1" u="none" dirty="0">
              <a:solidFill>
                <a:schemeClr val="tx1"/>
              </a:solidFill>
              <a:latin typeface="Times New Roman" pitchFamily="18" charset="0"/>
              <a:cs typeface="Times New Roman" pitchFamily="18" charset="0"/>
            </a:rPr>
            <a:t>; UBND </a:t>
          </a:r>
          <a:r>
            <a:rPr lang="en-US" sz="2400" i="1" u="none" dirty="0" err="1">
              <a:solidFill>
                <a:schemeClr val="tx1"/>
              </a:solidFill>
              <a:latin typeface="Times New Roman" pitchFamily="18" charset="0"/>
              <a:cs typeface="Times New Roman" pitchFamily="18" charset="0"/>
            </a:rPr>
            <a:t>cấp</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tỉnh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có</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cơ</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quan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đơn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vị</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tổ</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chức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thuộc</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quản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lý</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của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bộ</a:t>
          </a:r>
          <a:r>
            <a:rPr lang="en-US" sz="2400" i="1" u="none" dirty="0">
              <a:solidFill>
                <a:schemeClr val="tx1"/>
              </a:solidFill>
              <a:latin typeface="Times New Roman" pitchFamily="18" charset="0"/>
              <a:cs typeface="Times New Roman" pitchFamily="18" charset="0"/>
            </a:rPr>
            <a:t>, an, </a:t>
          </a:r>
          <a:r>
            <a:rPr lang="en-US" sz="2400" i="1" u="none" dirty="0" err="1">
              <a:solidFill>
                <a:schemeClr val="tx1"/>
              </a:solidFill>
              <a:latin typeface="Times New Roman" pitchFamily="18" charset="0"/>
              <a:cs typeface="Times New Roman" pitchFamily="18" charset="0"/>
            </a:rPr>
            <a:t>ngành</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đoàn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thể</a:t>
          </a:r>
          <a:r>
            <a:rPr lang="en-US" sz="2400" i="1" u="none" dirty="0">
              <a:solidFill>
                <a:schemeClr val="tx1"/>
              </a:solidFill>
              <a:latin typeface="Times New Roman" pitchFamily="18" charset="0"/>
              <a:cs typeface="Times New Roman" pitchFamily="18" charset="0"/>
            </a:rPr>
            <a:t> TW </a:t>
          </a:r>
          <a:r>
            <a:rPr lang="en-US" sz="2400" i="1" u="none" dirty="0" err="1">
              <a:solidFill>
                <a:schemeClr val="tx1"/>
              </a:solidFill>
              <a:latin typeface="Times New Roman" pitchFamily="18" charset="0"/>
              <a:cs typeface="Times New Roman" pitchFamily="18" charset="0"/>
            </a:rPr>
            <a:t>đóng</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trên</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địa</a:t>
          </a:r>
          <a:r>
            <a:rPr lang="en-US" sz="2400" i="1" u="none" dirty="0">
              <a:solidFill>
                <a:schemeClr val="tx1"/>
              </a:solidFill>
              <a:latin typeface="Times New Roman" pitchFamily="18" charset="0"/>
              <a:cs typeface="Times New Roman" pitchFamily="18" charset="0"/>
            </a:rPr>
            <a:t> </a:t>
          </a:r>
          <a:r>
            <a:rPr lang="en-US" sz="2400" i="1" u="none" dirty="0" err="1">
              <a:solidFill>
                <a:schemeClr val="tx1"/>
              </a:solidFill>
              <a:latin typeface="Times New Roman" pitchFamily="18" charset="0"/>
              <a:cs typeface="Times New Roman" pitchFamily="18" charset="0"/>
            </a:rPr>
            <a:t>bàn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thưởng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ngoại</a:t>
          </a:r>
          <a:r>
            <a:rPr lang="en-US" sz="2400" u="none" dirty="0">
              <a:solidFill>
                <a:schemeClr val="tx1"/>
              </a:solidFill>
              <a:latin typeface="Times New Roman" pitchFamily="18" charset="0"/>
              <a:cs typeface="Times New Roman" pitchFamily="18" charset="0"/>
            </a:rPr>
            <a:t> </a:t>
          </a:r>
          <a:endParaRPr lang="vi-VN" sz="2400" u="none" dirty="0">
            <a:solidFill>
              <a:schemeClr val="tx1"/>
            </a:solidFill>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dgm:t>
    </dgm:pt>
    <dgm:pt modelId="{82C1D644-52E5-4DEF-9E7D-2A00E2EC39E6}" type="parTrans" cxnId="{2C318490-8467-4982-B92A-537F5A920CD5}">
      <dgm:prSet/>
      <dgm:spPr/>
      <dgm:t>
        <a:bodyPr/>
        <a:lstStyle/>
        <a:p>
          <a:endParaRPr lang="en-US"/>
        </a:p>
      </dgm:t>
    </dgm:pt>
    <dgm:pt modelId="{4A11E200-0622-4D6E-AAF5-1F8C659BB92F}" type="sibTrans" cxnId="{2C318490-8467-4982-B92A-537F5A920CD5}">
      <dgm:prSet/>
      <dgm:spPr/>
      <dgm:t>
        <a:bodyPr/>
        <a:lstStyle/>
        <a:p>
          <a:endParaRPr lang="en-US"/>
        </a:p>
      </dgm:t>
    </dgm:pt>
    <dgm:pt modelId="{0B7EB222-875E-415C-880D-26663AD973FD}">
      <dgm:prSet phldrT="[Text]" custT="1"/>
      <dgm:spPr>
        <a:solidFill>
          <a:schemeClr val="accent1">
            <a:lumMod val="60000"/>
            <a:lumOff val="40000"/>
          </a:schemeClr>
        </a:solidFill>
      </dgm:spPr>
      <dgm:t>
        <a:bodyPr/>
        <a:lstStyle/>
        <a:p>
          <a:pPr algn="just"/>
          <a:r>
            <a:rPr lang="en-US" sz="2400" b="1" u="none" dirty="0" err="1">
              <a:solidFill>
                <a:schemeClr val="tx1"/>
              </a:solidFill>
              <a:latin typeface="Times New Roman" pitchFamily="18" charset="0"/>
              <a:cs typeface="Times New Roman" pitchFamily="18" charset="0"/>
            </a:rPr>
            <a:t>Bộ</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Nội</a:t>
          </a:r>
          <a:r>
            <a:rPr lang="en-US" sz="2400" b="1" u="none" dirty="0">
              <a:solidFill>
                <a:schemeClr val="tx1"/>
              </a:solidFill>
              <a:latin typeface="Times New Roman" pitchFamily="18" charset="0"/>
              <a:cs typeface="Times New Roman" pitchFamily="18" charset="0"/>
            </a:rPr>
            <a:t> </a:t>
          </a:r>
          <a:r>
            <a:rPr lang="en-US" sz="2400" b="1" u="none" dirty="0" err="1">
              <a:solidFill>
                <a:schemeClr val="tx1"/>
              </a:solidFill>
              <a:latin typeface="Times New Roman" pitchFamily="18" charset="0"/>
              <a:cs typeface="Times New Roman" pitchFamily="18" charset="0"/>
            </a:rPr>
            <a:t>vụ</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ý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Uỷ</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Kiểm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TW, Thanh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Chính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phủ</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với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trình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tập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thể</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cấp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ngành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tỉnh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ý</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Công</a:t>
          </a:r>
          <a:r>
            <a:rPr lang="en-US" sz="2400" u="none" dirty="0">
              <a:solidFill>
                <a:schemeClr val="tx1"/>
              </a:solidFill>
              <a:latin typeface="Times New Roman" pitchFamily="18" charset="0"/>
              <a:cs typeface="Times New Roman" pitchFamily="18" charset="0"/>
            </a:rPr>
            <a:t> an, TTCP </a:t>
          </a:r>
          <a:r>
            <a:rPr lang="en-US" sz="2400" u="none" dirty="0" err="1">
              <a:solidFill>
                <a:schemeClr val="tx1"/>
              </a:solidFill>
              <a:latin typeface="Times New Roman" pitchFamily="18" charset="0"/>
              <a:cs typeface="Times New Roman" pitchFamily="18" charset="0"/>
            </a:rPr>
            <a:t>khi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trình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khen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cho</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doanh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nghiệp</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người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đứng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đầu</a:t>
          </a:r>
          <a:r>
            <a:rPr lang="en-US" sz="2400" u="none" dirty="0">
              <a:solidFill>
                <a:schemeClr val="tx1"/>
              </a:solidFill>
              <a:latin typeface="Times New Roman" pitchFamily="18" charset="0"/>
              <a:cs typeface="Times New Roman" pitchFamily="18" charset="0"/>
            </a:rPr>
            <a:t> DN; </a:t>
          </a:r>
          <a:r>
            <a:rPr lang="en-US" sz="2400" u="none" dirty="0" err="1">
              <a:solidFill>
                <a:schemeClr val="tx1"/>
              </a:solidFill>
              <a:latin typeface="Times New Roman" pitchFamily="18" charset="0"/>
              <a:cs typeface="Times New Roman" pitchFamily="18" charset="0"/>
            </a:rPr>
            <a:t>lấy</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ý</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kiến</a:t>
          </a:r>
          <a:r>
            <a:rPr lang="en-US" sz="2400" u="none" dirty="0">
              <a:solidFill>
                <a:schemeClr val="tx1"/>
              </a:solidFill>
              <a:latin typeface="Times New Roman" pitchFamily="18" charset="0"/>
              <a:cs typeface="Times New Roman" pitchFamily="18" charset="0"/>
            </a:rPr>
            <a:t> Ban TCTW </a:t>
          </a:r>
          <a:r>
            <a:rPr lang="en-US" sz="2400" u="none" dirty="0" err="1">
              <a:solidFill>
                <a:schemeClr val="tx1"/>
              </a:solidFill>
              <a:latin typeface="Times New Roman" pitchFamily="18" charset="0"/>
              <a:cs typeface="Times New Roman" pitchFamily="18" charset="0"/>
            </a:rPr>
            <a:t>và</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Uỷ</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Kiểm</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tra</a:t>
          </a:r>
          <a:r>
            <a:rPr lang="en-US" sz="2400" u="none" dirty="0">
              <a:solidFill>
                <a:schemeClr val="tx1"/>
              </a:solidFill>
              <a:latin typeface="Times New Roman" pitchFamily="18" charset="0"/>
              <a:cs typeface="Times New Roman" pitchFamily="18" charset="0"/>
            </a:rPr>
            <a:t> TW </a:t>
          </a:r>
          <a:r>
            <a:rPr lang="en-US" sz="2400" u="none" dirty="0" err="1">
              <a:solidFill>
                <a:schemeClr val="tx1"/>
              </a:solidFill>
              <a:latin typeface="Times New Roman" pitchFamily="18" charset="0"/>
              <a:cs typeface="Times New Roman" pitchFamily="18" charset="0"/>
            </a:rPr>
            <a:t>đối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với</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các</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trường</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hợp</a:t>
          </a:r>
          <a:r>
            <a:rPr lang="en-US" sz="2400" u="none" dirty="0">
              <a:solidFill>
                <a:schemeClr val="tx1"/>
              </a:solidFill>
              <a:latin typeface="Times New Roman" pitchFamily="18" charset="0"/>
              <a:cs typeface="Times New Roman" pitchFamily="18" charset="0"/>
            </a:rPr>
            <a:t> do </a:t>
          </a:r>
          <a:r>
            <a:rPr lang="en-US" sz="2400" u="none" dirty="0" err="1">
              <a:solidFill>
                <a:schemeClr val="tx1"/>
              </a:solidFill>
              <a:latin typeface="Times New Roman" pitchFamily="18" charset="0"/>
              <a:cs typeface="Times New Roman" pitchFamily="18" charset="0"/>
            </a:rPr>
            <a:t>Bộ</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Chính</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trị</a:t>
          </a:r>
          <a:r>
            <a:rPr lang="en-US" sz="2400" u="none" dirty="0">
              <a:solidFill>
                <a:schemeClr val="tx1"/>
              </a:solidFill>
              <a:latin typeface="Times New Roman" pitchFamily="18" charset="0"/>
              <a:cs typeface="Times New Roman" pitchFamily="18" charset="0"/>
            </a:rPr>
            <a:t>, Ban </a:t>
          </a:r>
          <a:r>
            <a:rPr lang="en-US" sz="2400" u="none" dirty="0" err="1">
              <a:solidFill>
                <a:schemeClr val="tx1"/>
              </a:solidFill>
              <a:latin typeface="Times New Roman" pitchFamily="18" charset="0"/>
              <a:cs typeface="Times New Roman" pitchFamily="18" charset="0"/>
            </a:rPr>
            <a:t>Bí</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thư</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quản</a:t>
          </a:r>
          <a:r>
            <a:rPr lang="en-US" sz="2400" u="none" dirty="0">
              <a:solidFill>
                <a:schemeClr val="tx1"/>
              </a:solidFill>
              <a:latin typeface="Times New Roman" pitchFamily="18" charset="0"/>
              <a:cs typeface="Times New Roman" pitchFamily="18" charset="0"/>
            </a:rPr>
            <a:t> </a:t>
          </a:r>
          <a:r>
            <a:rPr lang="en-US" sz="2400" u="none" dirty="0" err="1">
              <a:solidFill>
                <a:schemeClr val="tx1"/>
              </a:solidFill>
              <a:latin typeface="Times New Roman" pitchFamily="18" charset="0"/>
              <a:cs typeface="Times New Roman" pitchFamily="18" charset="0"/>
            </a:rPr>
            <a:t>lý</a:t>
          </a:r>
          <a:r>
            <a:rPr lang="en-US" sz="2400" u="none" dirty="0">
              <a:solidFill>
                <a:schemeClr val="tx1"/>
              </a:solidFill>
              <a:latin typeface="Times New Roman" pitchFamily="18" charset="0"/>
              <a:cs typeface="Times New Roman" pitchFamily="18" charset="0"/>
            </a:rPr>
            <a:t> </a:t>
          </a:r>
        </a:p>
      </dgm:t>
    </dgm:pt>
    <dgm:pt modelId="{46E2E28D-6892-465B-9DAD-AF024AB2AFE3}" type="parTrans" cxnId="{67320170-C86D-4C84-9F0B-7414AFAB61B4}">
      <dgm:prSet/>
      <dgm:spPr/>
      <dgm:t>
        <a:bodyPr/>
        <a:lstStyle/>
        <a:p>
          <a:endParaRPr lang="en-US"/>
        </a:p>
      </dgm:t>
    </dgm:pt>
    <dgm:pt modelId="{4F331C78-ECF5-425F-90F1-29E5625C9FD9}" type="sibTrans" cxnId="{67320170-C86D-4C84-9F0B-7414AFAB61B4}">
      <dgm:prSet/>
      <dgm:spPr/>
      <dgm:t>
        <a:bodyPr/>
        <a:lstStyle/>
        <a:p>
          <a:endParaRPr lang="en-US"/>
        </a:p>
      </dgm:t>
    </dgm:pt>
    <dgm:pt modelId="{E66252A0-4330-4DE2-9F75-07E96F3934D2}" type="pres">
      <dgm:prSet presAssocID="{ED0A9893-ACD0-4755-8BB7-16642D2CA621}" presName="diagram" presStyleCnt="0">
        <dgm:presLayoutVars>
          <dgm:chPref val="1"/>
          <dgm:dir/>
          <dgm:animOne val="branch"/>
          <dgm:animLvl val="lvl"/>
          <dgm:resizeHandles val="exact"/>
        </dgm:presLayoutVars>
      </dgm:prSet>
      <dgm:spPr/>
    </dgm:pt>
    <dgm:pt modelId="{70D28E59-672B-4862-8A5F-5928626DB561}" type="pres">
      <dgm:prSet presAssocID="{F81D0CD9-5F60-4DC4-834F-52092FEC9963}" presName="root1" presStyleCnt="0"/>
      <dgm:spPr/>
    </dgm:pt>
    <dgm:pt modelId="{EBD7BD8E-7644-40D5-8B51-74CF1C79C061}" type="pres">
      <dgm:prSet presAssocID="{F81D0CD9-5F60-4DC4-834F-52092FEC9963}" presName="LevelOneTextNode" presStyleLbl="node0" presStyleIdx="0" presStyleCnt="1" custScaleX="61188" custScaleY="344129" custLinFactNeighborX="-40453" custLinFactNeighborY="-16636">
        <dgm:presLayoutVars>
          <dgm:chPref val="3"/>
        </dgm:presLayoutVars>
      </dgm:prSet>
      <dgm:spPr/>
    </dgm:pt>
    <dgm:pt modelId="{59B3BDC5-6FA2-4F48-B75F-911F4CFF59B2}" type="pres">
      <dgm:prSet presAssocID="{F81D0CD9-5F60-4DC4-834F-52092FEC9963}" presName="level2hierChild" presStyleCnt="0"/>
      <dgm:spPr/>
    </dgm:pt>
    <dgm:pt modelId="{F6D2DF45-5CFD-4854-BE3A-FCFEC0E4226F}" type="pres">
      <dgm:prSet presAssocID="{82C1D644-52E5-4DEF-9E7D-2A00E2EC39E6}" presName="conn2-1" presStyleLbl="parChTrans1D2" presStyleIdx="0" presStyleCnt="2"/>
      <dgm:spPr/>
    </dgm:pt>
    <dgm:pt modelId="{85F07EAD-0958-4CF6-9D0F-3F69FC4EFF01}" type="pres">
      <dgm:prSet presAssocID="{82C1D644-52E5-4DEF-9E7D-2A00E2EC39E6}" presName="connTx" presStyleLbl="parChTrans1D2" presStyleIdx="0" presStyleCnt="2"/>
      <dgm:spPr/>
    </dgm:pt>
    <dgm:pt modelId="{EF4D7963-E881-4F66-9986-1EA2DA5912DC}" type="pres">
      <dgm:prSet presAssocID="{F19F9728-32A7-4A8E-9E7E-0F99053FEE57}" presName="root2" presStyleCnt="0"/>
      <dgm:spPr/>
    </dgm:pt>
    <dgm:pt modelId="{88495DCA-6E43-4312-907F-B165A48E204A}" type="pres">
      <dgm:prSet presAssocID="{F19F9728-32A7-4A8E-9E7E-0F99053FEE57}" presName="LevelTwoTextNode" presStyleLbl="node2" presStyleIdx="0" presStyleCnt="2" custScaleX="295257" custScaleY="129883" custLinFactY="-36315" custLinFactNeighborX="-11766" custLinFactNeighborY="-100000">
        <dgm:presLayoutVars>
          <dgm:chPref val="3"/>
        </dgm:presLayoutVars>
      </dgm:prSet>
      <dgm:spPr/>
    </dgm:pt>
    <dgm:pt modelId="{21E62694-2D76-483E-A837-92EFBE2C33E5}" type="pres">
      <dgm:prSet presAssocID="{F19F9728-32A7-4A8E-9E7E-0F99053FEE57}" presName="level3hierChild" presStyleCnt="0"/>
      <dgm:spPr/>
    </dgm:pt>
    <dgm:pt modelId="{21512CE8-D42A-49C0-BAC0-FAFA2CD7A250}" type="pres">
      <dgm:prSet presAssocID="{46E2E28D-6892-465B-9DAD-AF024AB2AFE3}" presName="conn2-1" presStyleLbl="parChTrans1D2" presStyleIdx="1" presStyleCnt="2"/>
      <dgm:spPr/>
    </dgm:pt>
    <dgm:pt modelId="{AB221D9F-3908-4E5C-8276-E87D417B87B4}" type="pres">
      <dgm:prSet presAssocID="{46E2E28D-6892-465B-9DAD-AF024AB2AFE3}" presName="connTx" presStyleLbl="parChTrans1D2" presStyleIdx="1" presStyleCnt="2"/>
      <dgm:spPr/>
    </dgm:pt>
    <dgm:pt modelId="{404D7A73-E265-4784-9C90-41B8C6293443}" type="pres">
      <dgm:prSet presAssocID="{0B7EB222-875E-415C-880D-26663AD973FD}" presName="root2" presStyleCnt="0"/>
      <dgm:spPr/>
    </dgm:pt>
    <dgm:pt modelId="{F4884899-8D74-4588-80F2-BCBF446F5924}" type="pres">
      <dgm:prSet presAssocID="{0B7EB222-875E-415C-880D-26663AD973FD}" presName="LevelTwoTextNode" presStyleLbl="node2" presStyleIdx="1" presStyleCnt="2" custScaleX="291854" custScaleY="218494" custLinFactNeighborX="-6960" custLinFactNeighborY="-85924">
        <dgm:presLayoutVars>
          <dgm:chPref val="3"/>
        </dgm:presLayoutVars>
      </dgm:prSet>
      <dgm:spPr/>
    </dgm:pt>
    <dgm:pt modelId="{57750819-FB59-4BD0-BB1A-65CEB510B603}" type="pres">
      <dgm:prSet presAssocID="{0B7EB222-875E-415C-880D-26663AD973FD}" presName="level3hierChild" presStyleCnt="0"/>
      <dgm:spPr/>
    </dgm:pt>
  </dgm:ptLst>
  <dgm:cxnLst>
    <dgm:cxn modelId="{3E905F00-F5E8-4904-A3CC-BFBC3DDE7341}" type="presOf" srcId="{F19F9728-32A7-4A8E-9E7E-0F99053FEE57}" destId="{88495DCA-6E43-4312-907F-B165A48E204A}" srcOrd="0" destOrd="0" presId="urn:microsoft.com/office/officeart/2005/8/layout/hierarchy2"/>
    <dgm:cxn modelId="{0B5A1707-7640-47B7-86F9-07B957DE50D8}" type="presOf" srcId="{46E2E28D-6892-465B-9DAD-AF024AB2AFE3}" destId="{21512CE8-D42A-49C0-BAC0-FAFA2CD7A250}" srcOrd="0" destOrd="0" presId="urn:microsoft.com/office/officeart/2005/8/layout/hierarchy2"/>
    <dgm:cxn modelId="{65EE5023-EB00-463F-A462-DDEE5B22A3BB}" srcId="{ED0A9893-ACD0-4755-8BB7-16642D2CA621}" destId="{F81D0CD9-5F60-4DC4-834F-52092FEC9963}" srcOrd="0" destOrd="0" parTransId="{9285C7BB-3DFA-453E-B8F7-9049B18184ED}" sibTransId="{D0B60E89-8AAA-47C5-A89C-A1DC4DC37A32}"/>
    <dgm:cxn modelId="{EDA59B34-93C0-45C9-B64B-AB9E97F74BA6}" type="presOf" srcId="{46E2E28D-6892-465B-9DAD-AF024AB2AFE3}" destId="{AB221D9F-3908-4E5C-8276-E87D417B87B4}" srcOrd="1" destOrd="0" presId="urn:microsoft.com/office/officeart/2005/8/layout/hierarchy2"/>
    <dgm:cxn modelId="{67320170-C86D-4C84-9F0B-7414AFAB61B4}" srcId="{F81D0CD9-5F60-4DC4-834F-52092FEC9963}" destId="{0B7EB222-875E-415C-880D-26663AD973FD}" srcOrd="1" destOrd="0" parTransId="{46E2E28D-6892-465B-9DAD-AF024AB2AFE3}" sibTransId="{4F331C78-ECF5-425F-90F1-29E5625C9FD9}"/>
    <dgm:cxn modelId="{F1469F73-2549-47E3-B9E3-5B9138FD4689}" type="presOf" srcId="{82C1D644-52E5-4DEF-9E7D-2A00E2EC39E6}" destId="{85F07EAD-0958-4CF6-9D0F-3F69FC4EFF01}" srcOrd="1" destOrd="0" presId="urn:microsoft.com/office/officeart/2005/8/layout/hierarchy2"/>
    <dgm:cxn modelId="{D7A5CB77-3163-4D0D-A566-1E232F1CD1F4}" type="presOf" srcId="{F81D0CD9-5F60-4DC4-834F-52092FEC9963}" destId="{EBD7BD8E-7644-40D5-8B51-74CF1C79C061}" srcOrd="0" destOrd="0" presId="urn:microsoft.com/office/officeart/2005/8/layout/hierarchy2"/>
    <dgm:cxn modelId="{2C318490-8467-4982-B92A-537F5A920CD5}" srcId="{F81D0CD9-5F60-4DC4-834F-52092FEC9963}" destId="{F19F9728-32A7-4A8E-9E7E-0F99053FEE57}" srcOrd="0" destOrd="0" parTransId="{82C1D644-52E5-4DEF-9E7D-2A00E2EC39E6}" sibTransId="{4A11E200-0622-4D6E-AAF5-1F8C659BB92F}"/>
    <dgm:cxn modelId="{08220191-BD97-4731-9F73-3A1F8E0AA3AA}" type="presOf" srcId="{ED0A9893-ACD0-4755-8BB7-16642D2CA621}" destId="{E66252A0-4330-4DE2-9F75-07E96F3934D2}" srcOrd="0" destOrd="0" presId="urn:microsoft.com/office/officeart/2005/8/layout/hierarchy2"/>
    <dgm:cxn modelId="{85791FBF-3B5F-4F9D-8E78-10C9432107AE}" type="presOf" srcId="{0B7EB222-875E-415C-880D-26663AD973FD}" destId="{F4884899-8D74-4588-80F2-BCBF446F5924}" srcOrd="0" destOrd="0" presId="urn:microsoft.com/office/officeart/2005/8/layout/hierarchy2"/>
    <dgm:cxn modelId="{F782AAFF-8CD5-4796-A038-B8BA505E1122}" type="presOf" srcId="{82C1D644-52E5-4DEF-9E7D-2A00E2EC39E6}" destId="{F6D2DF45-5CFD-4854-BE3A-FCFEC0E4226F}" srcOrd="0" destOrd="0" presId="urn:microsoft.com/office/officeart/2005/8/layout/hierarchy2"/>
    <dgm:cxn modelId="{6D4F3FEB-1252-4796-B254-092C0ED66F66}" type="presParOf" srcId="{E66252A0-4330-4DE2-9F75-07E96F3934D2}" destId="{70D28E59-672B-4862-8A5F-5928626DB561}" srcOrd="0" destOrd="0" presId="urn:microsoft.com/office/officeart/2005/8/layout/hierarchy2"/>
    <dgm:cxn modelId="{1D15A019-B286-4066-BC28-9670BC16CC95}" type="presParOf" srcId="{70D28E59-672B-4862-8A5F-5928626DB561}" destId="{EBD7BD8E-7644-40D5-8B51-74CF1C79C061}" srcOrd="0" destOrd="0" presId="urn:microsoft.com/office/officeart/2005/8/layout/hierarchy2"/>
    <dgm:cxn modelId="{C4BE18F1-E2E9-4876-8B95-5BB3CD963A46}" type="presParOf" srcId="{70D28E59-672B-4862-8A5F-5928626DB561}" destId="{59B3BDC5-6FA2-4F48-B75F-911F4CFF59B2}" srcOrd="1" destOrd="0" presId="urn:microsoft.com/office/officeart/2005/8/layout/hierarchy2"/>
    <dgm:cxn modelId="{0F313B5E-7F94-4E81-A527-820332D0E23E}" type="presParOf" srcId="{59B3BDC5-6FA2-4F48-B75F-911F4CFF59B2}" destId="{F6D2DF45-5CFD-4854-BE3A-FCFEC0E4226F}" srcOrd="0" destOrd="0" presId="urn:microsoft.com/office/officeart/2005/8/layout/hierarchy2"/>
    <dgm:cxn modelId="{9B385CE3-D583-4ADD-BF49-7AD9DA67EA76}" type="presParOf" srcId="{F6D2DF45-5CFD-4854-BE3A-FCFEC0E4226F}" destId="{85F07EAD-0958-4CF6-9D0F-3F69FC4EFF01}" srcOrd="0" destOrd="0" presId="urn:microsoft.com/office/officeart/2005/8/layout/hierarchy2"/>
    <dgm:cxn modelId="{7206ABB4-9C54-4B96-BA30-33043F216479}" type="presParOf" srcId="{59B3BDC5-6FA2-4F48-B75F-911F4CFF59B2}" destId="{EF4D7963-E881-4F66-9986-1EA2DA5912DC}" srcOrd="1" destOrd="0" presId="urn:microsoft.com/office/officeart/2005/8/layout/hierarchy2"/>
    <dgm:cxn modelId="{61DB66F8-C7F6-46D9-80BE-1246BBF42C2D}" type="presParOf" srcId="{EF4D7963-E881-4F66-9986-1EA2DA5912DC}" destId="{88495DCA-6E43-4312-907F-B165A48E204A}" srcOrd="0" destOrd="0" presId="urn:microsoft.com/office/officeart/2005/8/layout/hierarchy2"/>
    <dgm:cxn modelId="{8C2E585D-A93D-4A98-81DC-ACE529C1299C}" type="presParOf" srcId="{EF4D7963-E881-4F66-9986-1EA2DA5912DC}" destId="{21E62694-2D76-483E-A837-92EFBE2C33E5}" srcOrd="1" destOrd="0" presId="urn:microsoft.com/office/officeart/2005/8/layout/hierarchy2"/>
    <dgm:cxn modelId="{6DD5F1EC-FE81-4B63-978A-C5095207A235}" type="presParOf" srcId="{59B3BDC5-6FA2-4F48-B75F-911F4CFF59B2}" destId="{21512CE8-D42A-49C0-BAC0-FAFA2CD7A250}" srcOrd="2" destOrd="0" presId="urn:microsoft.com/office/officeart/2005/8/layout/hierarchy2"/>
    <dgm:cxn modelId="{4EF008EA-87EB-41CA-B074-326BB38F18D6}" type="presParOf" srcId="{21512CE8-D42A-49C0-BAC0-FAFA2CD7A250}" destId="{AB221D9F-3908-4E5C-8276-E87D417B87B4}" srcOrd="0" destOrd="0" presId="urn:microsoft.com/office/officeart/2005/8/layout/hierarchy2"/>
    <dgm:cxn modelId="{FEA61D39-9220-43F3-AE84-3D082FD397A3}" type="presParOf" srcId="{59B3BDC5-6FA2-4F48-B75F-911F4CFF59B2}" destId="{404D7A73-E265-4784-9C90-41B8C6293443}" srcOrd="3" destOrd="0" presId="urn:microsoft.com/office/officeart/2005/8/layout/hierarchy2"/>
    <dgm:cxn modelId="{5DC47ADD-7AA9-4349-AED5-533FC27C9D46}" type="presParOf" srcId="{404D7A73-E265-4784-9C90-41B8C6293443}" destId="{F4884899-8D74-4588-80F2-BCBF446F5924}" srcOrd="0" destOrd="0" presId="urn:microsoft.com/office/officeart/2005/8/layout/hierarchy2"/>
    <dgm:cxn modelId="{2E4828F2-76D5-49A7-86AD-829F692E6E2C}" type="presParOf" srcId="{404D7A73-E265-4784-9C90-41B8C6293443}" destId="{57750819-FB59-4BD0-BB1A-65CEB510B6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0560-4216-4EC7-858D-0F71E1A9EEFA}">
      <dsp:nvSpPr>
        <dsp:cNvPr id="0" name=""/>
        <dsp:cNvSpPr/>
      </dsp:nvSpPr>
      <dsp:spPr>
        <a:xfrm rot="1210241">
          <a:off x="2494205" y="3368748"/>
          <a:ext cx="883459" cy="62841"/>
        </a:xfrm>
        <a:custGeom>
          <a:avLst/>
          <a:gdLst/>
          <a:ahLst/>
          <a:cxnLst/>
          <a:rect l="0" t="0" r="0" b="0"/>
          <a:pathLst>
            <a:path>
              <a:moveTo>
                <a:pt x="0" y="31420"/>
              </a:moveTo>
              <a:lnTo>
                <a:pt x="883459"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23EEC-F6DD-40AD-912E-8FDE3EBF58EF}">
      <dsp:nvSpPr>
        <dsp:cNvPr id="0" name=""/>
        <dsp:cNvSpPr/>
      </dsp:nvSpPr>
      <dsp:spPr>
        <a:xfrm rot="20892070">
          <a:off x="2514539" y="2581477"/>
          <a:ext cx="639670" cy="62841"/>
        </a:xfrm>
        <a:custGeom>
          <a:avLst/>
          <a:gdLst/>
          <a:ahLst/>
          <a:cxnLst/>
          <a:rect l="0" t="0" r="0" b="0"/>
          <a:pathLst>
            <a:path>
              <a:moveTo>
                <a:pt x="0" y="31420"/>
              </a:moveTo>
              <a:lnTo>
                <a:pt x="639670"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D9FA4-6414-453C-92E9-F59EF74CFCC0}">
      <dsp:nvSpPr>
        <dsp:cNvPr id="0" name=""/>
        <dsp:cNvSpPr/>
      </dsp:nvSpPr>
      <dsp:spPr>
        <a:xfrm rot="18982877">
          <a:off x="2382612" y="1564911"/>
          <a:ext cx="1004764" cy="62841"/>
        </a:xfrm>
        <a:custGeom>
          <a:avLst/>
          <a:gdLst/>
          <a:ahLst/>
          <a:cxnLst/>
          <a:rect l="0" t="0" r="0" b="0"/>
          <a:pathLst>
            <a:path>
              <a:moveTo>
                <a:pt x="0" y="31420"/>
              </a:moveTo>
              <a:lnTo>
                <a:pt x="1004764" y="314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D43A4-AB52-4F64-9E52-06982AE202CC}">
      <dsp:nvSpPr>
        <dsp:cNvPr id="0" name=""/>
        <dsp:cNvSpPr/>
      </dsp:nvSpPr>
      <dsp:spPr>
        <a:xfrm>
          <a:off x="120885" y="1472758"/>
          <a:ext cx="2824013" cy="2824013"/>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381A4-998C-4AB2-BD28-5B1956C5680D}">
      <dsp:nvSpPr>
        <dsp:cNvPr id="0" name=""/>
        <dsp:cNvSpPr/>
      </dsp:nvSpPr>
      <dsp:spPr>
        <a:xfrm>
          <a:off x="2747202" y="210320"/>
          <a:ext cx="2014685" cy="1114818"/>
        </a:xfrm>
        <a:prstGeom prst="ellipse">
          <a:avLst/>
        </a:prstGeom>
        <a:solidFill>
          <a:srgbClr val="FF00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1</a:t>
          </a:r>
        </a:p>
      </dsp:txBody>
      <dsp:txXfrm>
        <a:off x="3042246" y="373581"/>
        <a:ext cx="1424597" cy="788296"/>
      </dsp:txXfrm>
    </dsp:sp>
    <dsp:sp modelId="{D5AB0137-955D-4261-8815-8109F3574B0F}">
      <dsp:nvSpPr>
        <dsp:cNvPr id="0" name=""/>
        <dsp:cNvSpPr/>
      </dsp:nvSpPr>
      <dsp:spPr>
        <a:xfrm>
          <a:off x="4530982" y="210320"/>
          <a:ext cx="3022027" cy="111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sq-AL" sz="1800" kern="1200" dirty="0">
              <a:latin typeface="Times New Roman" pitchFamily="18" charset="0"/>
              <a:cs typeface="Times New Roman" pitchFamily="18" charset="0"/>
            </a:rPr>
            <a:t>Có thành tích xuất sắc tiêu biểu, được</a:t>
          </a:r>
          <a:r>
            <a:rPr lang="en-US" sz="1800" kern="1200" dirty="0">
              <a:latin typeface="Times New Roman" pitchFamily="18" charset="0"/>
              <a:cs typeface="Times New Roman" pitchFamily="18" charset="0"/>
            </a:rPr>
            <a:t> </a:t>
          </a:r>
          <a:r>
            <a:rPr lang="sq-AL" sz="1800" kern="1200" dirty="0">
              <a:latin typeface="Times New Roman" pitchFamily="18" charset="0"/>
              <a:cs typeface="Times New Roman" pitchFamily="18" charset="0"/>
            </a:rPr>
            <a:t>bình xét trong phong trào thi đua</a:t>
          </a:r>
          <a:r>
            <a:rPr lang="en-US" sz="1800" kern="1200" dirty="0">
              <a:latin typeface="Times New Roman" pitchFamily="18" charset="0"/>
              <a:cs typeface="Times New Roman" pitchFamily="18" charset="0"/>
            </a:rPr>
            <a:t> do </a:t>
          </a:r>
          <a:r>
            <a:rPr lang="en-US" sz="1800" kern="1200" dirty="0" err="1">
              <a:latin typeface="Times New Roman" pitchFamily="18" charset="0"/>
              <a:cs typeface="Times New Roman" pitchFamily="18" charset="0"/>
            </a:rPr>
            <a:t>TTg</a:t>
          </a:r>
          <a:r>
            <a:rPr lang="en-US" sz="1800" kern="1200" dirty="0">
              <a:latin typeface="Times New Roman" pitchFamily="18" charset="0"/>
              <a:cs typeface="Times New Roman" pitchFamily="18" charset="0"/>
            </a:rPr>
            <a:t>, CTN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tổ</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chức</a:t>
          </a:r>
          <a:r>
            <a:rPr lang="en-US" sz="1800" kern="1200" dirty="0">
              <a:latin typeface="Times New Roman" pitchFamily="18" charset="0"/>
              <a:cs typeface="Times New Roman" pitchFamily="18" charset="0"/>
            </a:rPr>
            <a:t> </a:t>
          </a:r>
        </a:p>
      </dsp:txBody>
      <dsp:txXfrm>
        <a:off x="4530982" y="210320"/>
        <a:ext cx="3022027" cy="1114818"/>
      </dsp:txXfrm>
    </dsp:sp>
    <dsp:sp modelId="{3D217F3D-C586-4470-8E63-45ACF51D7FB8}">
      <dsp:nvSpPr>
        <dsp:cNvPr id="0" name=""/>
        <dsp:cNvSpPr/>
      </dsp:nvSpPr>
      <dsp:spPr>
        <a:xfrm>
          <a:off x="3114684" y="1697620"/>
          <a:ext cx="1787024" cy="1340158"/>
        </a:xfrm>
        <a:prstGeom prst="ellipse">
          <a:avLst/>
        </a:prstGeom>
        <a:solidFill>
          <a:srgbClr val="FFFF00"/>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2</a:t>
          </a:r>
        </a:p>
      </dsp:txBody>
      <dsp:txXfrm>
        <a:off x="3376388" y="1893882"/>
        <a:ext cx="1263616" cy="947634"/>
      </dsp:txXfrm>
    </dsp:sp>
    <dsp:sp modelId="{799A730A-248B-4FA9-AB88-8544097C718F}">
      <dsp:nvSpPr>
        <dsp:cNvPr id="0" name=""/>
        <dsp:cNvSpPr/>
      </dsp:nvSpPr>
      <dsp:spPr>
        <a:xfrm>
          <a:off x="4955379" y="1697620"/>
          <a:ext cx="2680536" cy="134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vi-VN"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đóng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góp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sự</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triển</a:t>
          </a:r>
          <a:r>
            <a:rPr lang="en-US" sz="1800" kern="1200" dirty="0">
              <a:latin typeface="Times New Roman" pitchFamily="18" charset="0"/>
              <a:cs typeface="Times New Roman" pitchFamily="18" charset="0"/>
            </a:rPr>
            <a:t> KTXH, </a:t>
          </a:r>
          <a:r>
            <a:rPr lang="en-US" sz="1800" kern="1200" dirty="0" err="1">
              <a:latin typeface="Times New Roman" pitchFamily="18" charset="0"/>
              <a:cs typeface="Times New Roman" pitchFamily="18" charset="0"/>
            </a:rPr>
            <a:t>bảo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dảm</a:t>
          </a:r>
          <a:r>
            <a:rPr lang="en-US" sz="1800" kern="1200" dirty="0">
              <a:latin typeface="Times New Roman" pitchFamily="18" charset="0"/>
              <a:cs typeface="Times New Roman" pitchFamily="18" charset="0"/>
            </a:rPr>
            <a:t> an </a:t>
          </a:r>
          <a:r>
            <a:rPr lang="en-US" sz="1800" kern="1200" dirty="0" err="1">
              <a:latin typeface="Times New Roman" pitchFamily="18" charset="0"/>
              <a:cs typeface="Times New Roman" pitchFamily="18" charset="0"/>
            </a:rPr>
            <a:t>sinh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xã</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hội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từ</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ứng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dụng</a:t>
          </a:r>
          <a:r>
            <a:rPr lang="en-US" sz="1800" kern="1200" dirty="0">
              <a:latin typeface="Times New Roman" pitchFamily="18" charset="0"/>
              <a:cs typeface="Times New Roman" pitchFamily="18" charset="0"/>
            </a:rPr>
            <a:t> KHKT</a:t>
          </a:r>
        </a:p>
      </dsp:txBody>
      <dsp:txXfrm>
        <a:off x="4955379" y="1697620"/>
        <a:ext cx="2680536" cy="1340158"/>
      </dsp:txXfrm>
    </dsp:sp>
    <dsp:sp modelId="{DA6E665B-A8EE-417A-AD70-2312A0E3B418}">
      <dsp:nvSpPr>
        <dsp:cNvPr id="0" name=""/>
        <dsp:cNvSpPr/>
      </dsp:nvSpPr>
      <dsp:spPr>
        <a:xfrm>
          <a:off x="3251333" y="3190528"/>
          <a:ext cx="1830045" cy="1323265"/>
        </a:xfrm>
        <a:prstGeom prst="ellipse">
          <a:avLst/>
        </a:prstGeom>
        <a:solidFill>
          <a:srgbClr val="FF00FF"/>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3</a:t>
          </a:r>
        </a:p>
      </dsp:txBody>
      <dsp:txXfrm>
        <a:off x="3519337" y="3384316"/>
        <a:ext cx="1294037" cy="935689"/>
      </dsp:txXfrm>
    </dsp:sp>
    <dsp:sp modelId="{68EE45F6-9012-411E-A346-3E405E2585C1}">
      <dsp:nvSpPr>
        <dsp:cNvPr id="0" name=""/>
        <dsp:cNvSpPr/>
      </dsp:nvSpPr>
      <dsp:spPr>
        <a:xfrm>
          <a:off x="5081273" y="3190528"/>
          <a:ext cx="2745068" cy="132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err="1">
              <a:latin typeface="Times New Roman" pitchFamily="18" charset="0"/>
              <a:cs typeface="Times New Roman" pitchFamily="18" charset="0"/>
            </a:rPr>
            <a:t>Lập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được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đột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xuất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phạm</a:t>
          </a:r>
          <a:r>
            <a:rPr lang="en-US" sz="1800" kern="1200" dirty="0">
              <a:latin typeface="Times New Roman" pitchFamily="18" charset="0"/>
              <a:cs typeface="Times New Roman" pitchFamily="18" charset="0"/>
            </a:rPr>
            <a:t> vi </a:t>
          </a:r>
          <a:r>
            <a:rPr lang="en-US" sz="1800" kern="1200" dirty="0" err="1">
              <a:latin typeface="Times New Roman" pitchFamily="18" charset="0"/>
              <a:cs typeface="Times New Roman" pitchFamily="18" charset="0"/>
            </a:rPr>
            <a:t>ảnh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trong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giải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khu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vực</a:t>
          </a:r>
          <a:endParaRPr lang="en-US" sz="1800" kern="1200" dirty="0">
            <a:latin typeface="Times New Roman" pitchFamily="18" charset="0"/>
            <a:cs typeface="Times New Roman" pitchFamily="18" charset="0"/>
          </a:endParaRPr>
        </a:p>
      </dsp:txBody>
      <dsp:txXfrm>
        <a:off x="5081273" y="3190528"/>
        <a:ext cx="2745068" cy="132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7AB7-83F7-694F-A34F-7B8B183350AB}">
      <dsp:nvSpPr>
        <dsp:cNvPr id="0" name=""/>
        <dsp:cNvSpPr/>
      </dsp:nvSpPr>
      <dsp:spPr>
        <a:xfrm>
          <a:off x="0" y="302249"/>
          <a:ext cx="3983990" cy="1755147"/>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Tuyến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trình</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quản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về</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tổ</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chức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CCVC,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lao</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động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quỹ</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lương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hoặc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người</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đứng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đầu</a:t>
          </a:r>
          <a:r>
            <a:rPr lang="en-US" sz="2200" kern="1200" dirty="0">
              <a:solidFill>
                <a:schemeClr val="tx1"/>
              </a:solidFill>
              <a:latin typeface="Times New Roman" panose="02020603050405020304" pitchFamily="18" charset="0"/>
              <a:cs typeface="Times New Roman" panose="02020603050405020304" pitchFamily="18" charset="0"/>
            </a:rPr>
            <a:t> DN, </a:t>
          </a:r>
          <a:r>
            <a:rPr lang="en-US" sz="2200" kern="1200" dirty="0" err="1">
              <a:solidFill>
                <a:schemeClr val="tx1"/>
              </a:solidFill>
              <a:latin typeface="Times New Roman" panose="02020603050405020304" pitchFamily="18" charset="0"/>
              <a:cs typeface="Times New Roman" panose="02020603050405020304" pitchFamily="18" charset="0"/>
            </a:rPr>
            <a:t>Chủ</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tịch</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xã</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hoặc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trình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trên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khen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thưởng</a:t>
          </a:r>
          <a:endParaRPr lang="en-US" sz="2200" kern="1200" dirty="0">
            <a:solidFill>
              <a:schemeClr val="tx1"/>
            </a:solidFill>
            <a:latin typeface="Times New Roman" panose="02020603050405020304" pitchFamily="18" charset="0"/>
            <a:cs typeface="Times New Roman" panose="02020603050405020304" pitchFamily="18" charset="0"/>
          </a:endParaRPr>
        </a:p>
      </dsp:txBody>
      <dsp:txXfrm>
        <a:off x="51407" y="353656"/>
        <a:ext cx="3881176" cy="1652333"/>
      </dsp:txXfrm>
    </dsp:sp>
    <dsp:sp modelId="{D464DF2B-564F-D340-81C7-37A7CF509576}">
      <dsp:nvSpPr>
        <dsp:cNvPr id="0" name=""/>
        <dsp:cNvSpPr/>
      </dsp:nvSpPr>
      <dsp:spPr>
        <a:xfrm rot="5192783">
          <a:off x="2022749" y="2020654"/>
          <a:ext cx="50499"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FD16C-3B1E-6B49-9D0A-B03EF2571864}">
      <dsp:nvSpPr>
        <dsp:cNvPr id="0" name=""/>
        <dsp:cNvSpPr/>
      </dsp:nvSpPr>
      <dsp:spPr>
        <a:xfrm>
          <a:off x="98319" y="2158211"/>
          <a:ext cx="3983990" cy="130151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300" b="1" kern="1200" dirty="0" err="1">
              <a:solidFill>
                <a:schemeClr val="tx1"/>
              </a:solidFill>
              <a:latin typeface="Times New Roman" panose="02020603050405020304" pitchFamily="18" charset="0"/>
              <a:cs typeface="Times New Roman" panose="02020603050405020304" pitchFamily="18" charset="0"/>
            </a:rPr>
            <a:t>Trình</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khen</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cấp</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Nhà</a:t>
          </a:r>
          <a:r>
            <a:rPr lang="en-US" sz="2300" b="1" kern="1200" dirty="0">
              <a:solidFill>
                <a:schemeClr val="tx1"/>
              </a:solidFill>
              <a:latin typeface="Times New Roman" panose="02020603050405020304" pitchFamily="18" charset="0"/>
              <a:cs typeface="Times New Roman" panose="02020603050405020304" pitchFamily="18" charset="0"/>
            </a:rPr>
            <a:t> </a:t>
          </a:r>
          <a:r>
            <a:rPr lang="en-US" sz="2300" b="1" kern="1200" dirty="0" err="1">
              <a:solidFill>
                <a:schemeClr val="tx1"/>
              </a:solidFill>
              <a:latin typeface="Times New Roman" panose="02020603050405020304" pitchFamily="18" charset="0"/>
              <a:cs typeface="Times New Roman" panose="02020603050405020304" pitchFamily="18" charset="0"/>
            </a:rPr>
            <a:t>nước</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ban </a:t>
          </a:r>
          <a:r>
            <a:rPr lang="en-US" sz="2300" kern="1200" dirty="0" err="1">
              <a:solidFill>
                <a:schemeClr val="tx1"/>
              </a:solidFill>
              <a:latin typeface="Times New Roman" panose="02020603050405020304" pitchFamily="18" charset="0"/>
              <a:cs typeface="Times New Roman" panose="02020603050405020304" pitchFamily="18" charset="0"/>
            </a:rPr>
            <a:t>ngành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tỉnh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trình</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hồ</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sơ</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khen</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thưởng</a:t>
          </a:r>
          <a:r>
            <a:rPr lang="en-US" sz="2300" kern="1200" dirty="0">
              <a:solidFill>
                <a:schemeClr val="tx1"/>
              </a:solidFill>
              <a:latin typeface="Times New Roman" panose="02020603050405020304" pitchFamily="18" charset="0"/>
              <a:cs typeface="Times New Roman" panose="02020603050405020304" pitchFamily="18" charset="0"/>
            </a:rPr>
            <a:t> qua </a:t>
          </a:r>
          <a:r>
            <a:rPr lang="en-US" sz="2300" kern="1200" dirty="0" err="1">
              <a:solidFill>
                <a:schemeClr val="tx1"/>
              </a:solidFill>
              <a:latin typeface="Times New Roman" panose="02020603050405020304" pitchFamily="18" charset="0"/>
              <a:cs typeface="Times New Roman" panose="02020603050405020304" pitchFamily="18" charset="0"/>
            </a:rPr>
            <a:t>Bộ</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Nội</a:t>
          </a:r>
          <a:r>
            <a:rPr lang="en-US" sz="2300" kern="1200" dirty="0">
              <a:solidFill>
                <a:schemeClr val="tx1"/>
              </a:solidFill>
              <a:latin typeface="Times New Roman" panose="02020603050405020304" pitchFamily="18" charset="0"/>
              <a:cs typeface="Times New Roman" panose="02020603050405020304" pitchFamily="18" charset="0"/>
            </a:rPr>
            <a:t> </a:t>
          </a:r>
          <a:r>
            <a:rPr lang="en-US" sz="2300" kern="1200" dirty="0" err="1">
              <a:solidFill>
                <a:schemeClr val="tx1"/>
              </a:solidFill>
              <a:latin typeface="Times New Roman" panose="02020603050405020304" pitchFamily="18" charset="0"/>
              <a:cs typeface="Times New Roman" panose="02020603050405020304" pitchFamily="18" charset="0"/>
            </a:rPr>
            <a:t>vụ</a:t>
          </a:r>
          <a:endParaRPr lang="en-US" sz="2300" kern="1200" dirty="0">
            <a:solidFill>
              <a:schemeClr val="tx1"/>
            </a:solidFill>
            <a:latin typeface="Times New Roman" panose="02020603050405020304" pitchFamily="18" charset="0"/>
            <a:cs typeface="Times New Roman" panose="02020603050405020304" pitchFamily="18" charset="0"/>
          </a:endParaRPr>
        </a:p>
        <a:p>
          <a:pPr marL="0" lvl="0" algn="ctr" defTabSz="106680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dsp:txBody>
      <dsp:txXfrm>
        <a:off x="136439" y="2196331"/>
        <a:ext cx="3907750" cy="1225270"/>
      </dsp:txXfrm>
    </dsp:sp>
    <dsp:sp modelId="{E41DF45D-05D3-2640-BF3C-9267E5C18580}">
      <dsp:nvSpPr>
        <dsp:cNvPr id="0" name=""/>
        <dsp:cNvSpPr/>
      </dsp:nvSpPr>
      <dsp:spPr>
        <a:xfrm rot="5427463">
          <a:off x="2084641" y="3431912"/>
          <a:ext cx="0"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139B3-8FEE-6A4D-B882-A3577DD54066}">
      <dsp:nvSpPr>
        <dsp:cNvPr id="0" name=""/>
        <dsp:cNvSpPr/>
      </dsp:nvSpPr>
      <dsp:spPr>
        <a:xfrm>
          <a:off x="86566" y="3578401"/>
          <a:ext cx="3983990" cy="140346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a:latin typeface="Times New Roman" panose="02020603050405020304" pitchFamily="18" charset="0"/>
              <a:cs typeface="Times New Roman" panose="02020603050405020304" pitchFamily="18" charset="0"/>
            </a:rPr>
            <a:t>Số</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lượng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trình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cấp</a:t>
          </a:r>
          <a:r>
            <a:rPr lang="en-US" sz="2000" b="1" kern="1200" dirty="0">
              <a:latin typeface="Times New Roman" panose="02020603050405020304" pitchFamily="18" charset="0"/>
              <a:cs typeface="Times New Roman" panose="02020603050405020304" pitchFamily="18" charset="0"/>
            </a:rPr>
            <a:t> NN</a:t>
          </a:r>
          <a:r>
            <a:rPr lang="en-US" sz="2000" kern="1200" dirty="0">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01 </a:t>
          </a: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giấy</a:t>
          </a:r>
          <a:r>
            <a:rPr lang="en-US" sz="2000" kern="1200" dirty="0">
              <a:latin typeface="Times New Roman" panose="02020603050405020304" pitchFamily="18" charset="0"/>
              <a:cs typeface="Times New Roman" panose="02020603050405020304" pitchFamily="18" charset="0"/>
            </a:rPr>
            <a:t>) +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latin typeface="Times New Roman" panose="02020603050405020304" pitchFamily="18" charset="0"/>
              <a:cs typeface="Times New Roman" panose="02020603050405020304" pitchFamily="18" charset="0"/>
            </a:rPr>
            <a:t>gửi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tập</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điện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hồ</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vụ</a:t>
          </a:r>
          <a:r>
            <a:rPr lang="en-US" sz="2000" kern="1200" dirty="0">
              <a:latin typeface="Times New Roman" panose="02020603050405020304" pitchFamily="18" charset="0"/>
              <a:cs typeface="Times New Roman" panose="02020603050405020304" pitchFamily="18" charset="0"/>
            </a:rPr>
            <a:t> (*)</a:t>
          </a:r>
        </a:p>
        <a:p>
          <a:pPr algn="ctr">
            <a:spcBef>
              <a:spcPct val="0"/>
            </a:spcBef>
            <a:buNone/>
          </a:pPr>
          <a:endParaRPr lang="en-US" kern="1200" dirty="0"/>
        </a:p>
      </dsp:txBody>
      <dsp:txXfrm>
        <a:off x="127672" y="3619507"/>
        <a:ext cx="3901778" cy="1321248"/>
      </dsp:txXfrm>
    </dsp:sp>
    <dsp:sp modelId="{B886CFBE-59F6-2B47-ADB4-2C24A86B1A85}">
      <dsp:nvSpPr>
        <dsp:cNvPr id="0" name=""/>
        <dsp:cNvSpPr/>
      </dsp:nvSpPr>
      <dsp:spPr>
        <a:xfrm>
          <a:off x="4271210" y="364732"/>
          <a:ext cx="3983990" cy="1734320"/>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Hiệp</a:t>
          </a:r>
          <a:r>
            <a:rPr lang="en-US" sz="2200" b="1" kern="1200" dirty="0">
              <a:solidFill>
                <a:schemeClr val="tx1"/>
              </a:solidFill>
              <a:latin typeface="Times New Roman" panose="02020603050405020304" pitchFamily="18" charset="0"/>
              <a:cs typeface="Times New Roman" panose="02020603050405020304" pitchFamily="18" charset="0"/>
            </a:rPr>
            <a:t> y:</a:t>
          </a:r>
          <a:r>
            <a:rPr lang="en-US" sz="2200" kern="1200" dirty="0">
              <a:solidFill>
                <a:schemeClr val="tx1"/>
              </a:solidFill>
              <a:latin typeface="Times New Roman" panose="02020603050405020304" pitchFamily="18" charset="0"/>
              <a:cs typeface="Times New Roman" panose="02020603050405020304" pitchFamily="18" charset="0"/>
            </a:rPr>
            <a:t> (1)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(2) UBND </a:t>
          </a:r>
          <a:r>
            <a:rPr lang="en-US" sz="2200" kern="1200" dirty="0" err="1">
              <a:solidFill>
                <a:schemeClr val="tx1"/>
              </a:solidFill>
              <a:latin typeface="Times New Roman" panose="02020603050405020304" pitchFamily="18" charset="0"/>
              <a:cs typeface="Times New Roman" panose="02020603050405020304" pitchFamily="18" charset="0"/>
            </a:rPr>
            <a:t>cấp</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tỉnh</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ban, </a:t>
          </a:r>
          <a:r>
            <a:rPr lang="en-US" sz="2200" kern="1200" dirty="0" err="1">
              <a:solidFill>
                <a:schemeClr val="tx1"/>
              </a:solidFill>
              <a:latin typeface="Times New Roman" panose="02020603050405020304" pitchFamily="18" charset="0"/>
              <a:cs typeface="Times New Roman" panose="02020603050405020304" pitchFamily="18" charset="0"/>
            </a:rPr>
            <a:t>ngành</a:t>
          </a:r>
          <a:r>
            <a:rPr lang="en-US" sz="2200" kern="1200" dirty="0">
              <a:solidFill>
                <a:schemeClr val="tx1"/>
              </a:solidFill>
              <a:latin typeface="Times New Roman" panose="02020603050405020304" pitchFamily="18" charset="0"/>
              <a:cs typeface="Times New Roman" panose="02020603050405020304" pitchFamily="18" charset="0"/>
            </a:rPr>
            <a:t>; (3) </a:t>
          </a:r>
          <a:r>
            <a:rPr lang="en-US" sz="2200" kern="1200" dirty="0" err="1">
              <a:solidFill>
                <a:schemeClr val="tx1"/>
              </a:solidFill>
              <a:latin typeface="Times New Roman" panose="02020603050405020304" pitchFamily="18" charset="0"/>
              <a:cs typeface="Times New Roman" panose="02020603050405020304" pitchFamily="18" charset="0"/>
            </a:rPr>
            <a:t>Bộ</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Nội</a:t>
          </a:r>
          <a:r>
            <a:rPr lang="en-US" sz="2200" kern="1200" dirty="0">
              <a:solidFill>
                <a:schemeClr val="tx1"/>
              </a:solidFill>
              <a:latin typeface="Times New Roman" panose="02020603050405020304" pitchFamily="18" charset="0"/>
              <a:cs typeface="Times New Roman" panose="02020603050405020304" pitchFamily="18" charset="0"/>
            </a:rPr>
            <a:t> vu </a:t>
          </a:r>
          <a:r>
            <a:rPr lang="en-US" sz="2200" kern="1200" dirty="0" err="1">
              <a:solidFill>
                <a:schemeClr val="tx1"/>
              </a:solidFill>
              <a:latin typeface="Times New Roman" panose="02020603050405020304" pitchFamily="18" charset="0"/>
              <a:cs typeface="Times New Roman" panose="02020603050405020304" pitchFamily="18" charset="0"/>
            </a:rPr>
            <a:t>lấy</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ý</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kiến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các</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cơ</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liên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quan</a:t>
          </a:r>
          <a:r>
            <a:rPr lang="en-US" sz="2200" kern="1200" dirty="0">
              <a:solidFill>
                <a:schemeClr val="tx1"/>
              </a:solidFill>
              <a:latin typeface="Times New Roman" panose="02020603050405020304" pitchFamily="18" charset="0"/>
              <a:cs typeface="Times New Roman" panose="02020603050405020304" pitchFamily="18" charset="0"/>
            </a:rPr>
            <a:t> </a:t>
          </a:r>
          <a:r>
            <a:rPr lang="en-US" sz="2200" kern="1200" dirty="0" err="1">
              <a:solidFill>
                <a:schemeClr val="tx1"/>
              </a:solidFill>
              <a:latin typeface="Times New Roman" panose="02020603050405020304" pitchFamily="18" charset="0"/>
              <a:cs typeface="Times New Roman" panose="02020603050405020304" pitchFamily="18" charset="0"/>
            </a:rPr>
            <a:t>ở</a:t>
          </a:r>
          <a:r>
            <a:rPr lang="en-US" sz="2200" kern="1200" dirty="0">
              <a:solidFill>
                <a:schemeClr val="tx1"/>
              </a:solidFill>
              <a:latin typeface="Times New Roman" panose="02020603050405020304" pitchFamily="18" charset="0"/>
              <a:cs typeface="Times New Roman" panose="02020603050405020304" pitchFamily="18" charset="0"/>
            </a:rPr>
            <a:t> TW (*)</a:t>
          </a:r>
        </a:p>
      </dsp:txBody>
      <dsp:txXfrm>
        <a:off x="4322006" y="415528"/>
        <a:ext cx="3882398" cy="1632728"/>
      </dsp:txXfrm>
    </dsp:sp>
    <dsp:sp modelId="{1885074E-60B5-4949-8A58-85F28FBEB4AE}">
      <dsp:nvSpPr>
        <dsp:cNvPr id="0" name=""/>
        <dsp:cNvSpPr/>
      </dsp:nvSpPr>
      <dsp:spPr>
        <a:xfrm rot="5400000">
          <a:off x="6224785" y="2088746"/>
          <a:ext cx="76842" cy="1742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4CFFA-261E-674A-8FD0-2BE41DDFBA5A}">
      <dsp:nvSpPr>
        <dsp:cNvPr id="0" name=""/>
        <dsp:cNvSpPr/>
      </dsp:nvSpPr>
      <dsp:spPr>
        <a:xfrm>
          <a:off x="4271210" y="2252738"/>
          <a:ext cx="3983990" cy="1218742"/>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288925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Thời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gian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thẩm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kern="1200" dirty="0">
              <a:latin typeface="Times New Roman" panose="02020603050405020304" pitchFamily="18" charset="0"/>
              <a:cs typeface="Times New Roman" panose="02020603050405020304" pitchFamily="18" charset="0"/>
            </a:rPr>
            <a:t>: TW 20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Bộ</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tỉnh</a:t>
          </a:r>
          <a:r>
            <a:rPr lang="en-US" sz="2000" kern="1200" dirty="0">
              <a:latin typeface="Times New Roman" panose="02020603050405020304" pitchFamily="18" charset="0"/>
              <a:cs typeface="Times New Roman" panose="02020603050405020304" pitchFamily="18" charset="0"/>
            </a:rPr>
            <a:t>: KT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thẩm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quyền</a:t>
          </a:r>
          <a:r>
            <a:rPr lang="en-US" sz="2000" kern="1200" dirty="0">
              <a:latin typeface="Times New Roman" panose="02020603050405020304" pitchFamily="18" charset="0"/>
              <a:cs typeface="Times New Roman" panose="02020603050405020304" pitchFamily="18" charset="0"/>
            </a:rPr>
            <a:t> 25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K/T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NN 30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cấp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20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4306906" y="2288434"/>
        <a:ext cx="3912598" cy="1147350"/>
      </dsp:txXfrm>
    </dsp:sp>
    <dsp:sp modelId="{0A23AD4D-EEA7-E84B-8C75-5816C955D63B}">
      <dsp:nvSpPr>
        <dsp:cNvPr id="0" name=""/>
        <dsp:cNvSpPr/>
      </dsp:nvSpPr>
      <dsp:spPr>
        <a:xfrm rot="16038174" flipV="1">
          <a:off x="6230917" y="3480096"/>
          <a:ext cx="0" cy="13486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852E7E-07C3-504D-9DB3-473BF47451F4}">
      <dsp:nvSpPr>
        <dsp:cNvPr id="0" name=""/>
        <dsp:cNvSpPr/>
      </dsp:nvSpPr>
      <dsp:spPr>
        <a:xfrm>
          <a:off x="4203024" y="3623575"/>
          <a:ext cx="3984030" cy="137110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Thông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báo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thẩm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hồ</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sơ</a:t>
          </a:r>
          <a:r>
            <a:rPr lang="en-US" sz="2000" b="1"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Trường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hợp</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không</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đủ</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điều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kiện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tiêu</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chuẩn</a:t>
          </a:r>
          <a:r>
            <a:rPr lang="en-US" sz="2000" b="0"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trong</a:t>
          </a:r>
          <a:r>
            <a:rPr lang="en-US" sz="2000" b="1" i="1" kern="1200" dirty="0">
              <a:latin typeface="Times New Roman" panose="02020603050405020304" pitchFamily="18" charset="0"/>
              <a:cs typeface="Times New Roman" panose="02020603050405020304" pitchFamily="18" charset="0"/>
            </a:rPr>
            <a:t> 5 </a:t>
          </a:r>
          <a:r>
            <a:rPr lang="en-US" sz="2000" b="1" i="1" kern="1200" dirty="0" err="1">
              <a:latin typeface="Times New Roman" panose="02020603050405020304" pitchFamily="18" charset="0"/>
              <a:cs typeface="Times New Roman" panose="02020603050405020304" pitchFamily="18" charset="0"/>
            </a:rPr>
            <a:t>ngày</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làm</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việc</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Bộ</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Nội</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vụ</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thông</a:t>
          </a:r>
          <a:r>
            <a:rPr lang="en-US" sz="2000" b="1" i="1" kern="1200" dirty="0">
              <a:latin typeface="Times New Roman" panose="02020603050405020304" pitchFamily="18" charset="0"/>
              <a:cs typeface="Times New Roman" panose="02020603050405020304" pitchFamily="18" charset="0"/>
            </a:rPr>
            <a:t> </a:t>
          </a:r>
          <a:r>
            <a:rPr lang="en-US" sz="2000" b="1" i="1" kern="1200" dirty="0" err="1">
              <a:latin typeface="Times New Roman" panose="02020603050405020304" pitchFamily="18" charset="0"/>
              <a:cs typeface="Times New Roman" panose="02020603050405020304" pitchFamily="18" charset="0"/>
            </a:rPr>
            <a:t>báo</a:t>
          </a:r>
          <a:r>
            <a:rPr lang="en-US" sz="2000" b="1" i="1" kern="1200" dirty="0">
              <a:latin typeface="Times New Roman" panose="02020603050405020304" pitchFamily="18" charset="0"/>
              <a:cs typeface="Times New Roman" panose="02020603050405020304" pitchFamily="18" charset="0"/>
            </a:rPr>
            <a:t> </a:t>
          </a:r>
          <a:r>
            <a:rPr lang="en-US" sz="2000" b="0" kern="1200" dirty="0">
              <a:latin typeface="Times New Roman" panose="02020603050405020304" pitchFamily="18" charset="0"/>
              <a:cs typeface="Times New Roman" panose="02020603050405020304" pitchFamily="18" charset="0"/>
            </a:rPr>
            <a:t>(</a:t>
          </a:r>
          <a:r>
            <a:rPr lang="en-US" sz="2000" b="0" kern="1200" dirty="0" err="1">
              <a:latin typeface="Times New Roman" panose="02020603050405020304" pitchFamily="18" charset="0"/>
              <a:cs typeface="Times New Roman" panose="02020603050405020304" pitchFamily="18" charset="0"/>
            </a:rPr>
            <a:t>văn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bản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trả</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hồ</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sơ</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khen</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thưởng</a:t>
          </a:r>
          <a:endParaRPr lang="en-US" sz="2000" b="0" kern="1200" dirty="0">
            <a:latin typeface="Times New Roman" panose="02020603050405020304" pitchFamily="18" charset="0"/>
            <a:cs typeface="Times New Roman" panose="02020603050405020304" pitchFamily="18" charset="0"/>
          </a:endParaRPr>
        </a:p>
      </dsp:txBody>
      <dsp:txXfrm>
        <a:off x="4243182" y="3663733"/>
        <a:ext cx="3903714" cy="1290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BD8E-7644-40D5-8B51-74CF1C79C061}">
      <dsp:nvSpPr>
        <dsp:cNvPr id="0" name=""/>
        <dsp:cNvSpPr/>
      </dsp:nvSpPr>
      <dsp:spPr>
        <a:xfrm>
          <a:off x="0" y="941585"/>
          <a:ext cx="1355648" cy="3812167"/>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LẤY Ý KIẾN  KHEN THƯỞNG CẤP NN, KHEN ĐỐI NGOẠI</a:t>
          </a:r>
        </a:p>
      </dsp:txBody>
      <dsp:txXfrm>
        <a:off x="39706" y="981291"/>
        <a:ext cx="1276236" cy="3732755"/>
      </dsp:txXfrm>
    </dsp:sp>
    <dsp:sp modelId="{F6D2DF45-5CFD-4854-BE3A-FCFEC0E4226F}">
      <dsp:nvSpPr>
        <dsp:cNvPr id="0" name=""/>
        <dsp:cNvSpPr/>
      </dsp:nvSpPr>
      <dsp:spPr>
        <a:xfrm rot="17191409">
          <a:off x="561362" y="1767095"/>
          <a:ext cx="2219940" cy="32882"/>
        </a:xfrm>
        <a:custGeom>
          <a:avLst/>
          <a:gdLst/>
          <a:ahLst/>
          <a:cxnLst/>
          <a:rect l="0" t="0" r="0" b="0"/>
          <a:pathLst>
            <a:path>
              <a:moveTo>
                <a:pt x="0" y="16441"/>
              </a:moveTo>
              <a:lnTo>
                <a:pt x="2219940"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15834" y="1728038"/>
        <a:ext cx="110997" cy="110997"/>
      </dsp:txXfrm>
    </dsp:sp>
    <dsp:sp modelId="{88495DCA-6E43-4312-907F-B165A48E204A}">
      <dsp:nvSpPr>
        <dsp:cNvPr id="0" name=""/>
        <dsp:cNvSpPr/>
      </dsp:nvSpPr>
      <dsp:spPr>
        <a:xfrm>
          <a:off x="1987017" y="0"/>
          <a:ext cx="6541553" cy="1438808"/>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u="none" kern="1200" dirty="0">
            <a:solidFill>
              <a:schemeClr val="tx1"/>
            </a:solidFill>
            <a:latin typeface="Times New Roman" pitchFamily="18" charset="0"/>
            <a:cs typeface="Times New Roman" pitchFamily="18" charset="0"/>
          </a:endParaRPr>
        </a:p>
        <a:p>
          <a:pPr marL="0" lvl="0" indent="0" algn="just" defTabSz="14224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ban, </a:t>
          </a:r>
          <a:r>
            <a:rPr lang="en-US" sz="2400" b="1" u="none" kern="1200" dirty="0" err="1">
              <a:solidFill>
                <a:schemeClr val="tx1"/>
              </a:solidFill>
              <a:latin typeface="Times New Roman" pitchFamily="18" charset="0"/>
              <a:cs typeface="Times New Roman" pitchFamily="18" charset="0"/>
            </a:rPr>
            <a:t>ngành</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tỉnh</a:t>
          </a:r>
          <a:r>
            <a:rPr lang="en-US" sz="2400" b="1"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hiệp</a:t>
          </a:r>
          <a:r>
            <a:rPr lang="en-US" sz="2400" u="none" kern="1200" dirty="0">
              <a:solidFill>
                <a:schemeClr val="tx1"/>
              </a:solidFill>
              <a:latin typeface="Times New Roman" pitchFamily="18" charset="0"/>
              <a:cs typeface="Times New Roman" pitchFamily="18" charset="0"/>
            </a:rPr>
            <a:t> y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lĩnh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vực</a:t>
          </a:r>
          <a:r>
            <a:rPr lang="en-US" sz="2400" i="1" u="none" kern="1200" dirty="0">
              <a:solidFill>
                <a:schemeClr val="tx1"/>
              </a:solidFill>
              <a:latin typeface="Times New Roman" pitchFamily="18" charset="0"/>
              <a:cs typeface="Times New Roman" pitchFamily="18" charset="0"/>
            </a:rPr>
            <a:t>; UBND </a:t>
          </a:r>
          <a:r>
            <a:rPr lang="en-US" sz="2400" i="1" u="none" kern="1200" dirty="0" err="1">
              <a:solidFill>
                <a:schemeClr val="tx1"/>
              </a:solidFill>
              <a:latin typeface="Times New Roman" pitchFamily="18" charset="0"/>
              <a:cs typeface="Times New Roman" pitchFamily="18" charset="0"/>
            </a:rPr>
            <a:t>cấp</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tỉnh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có</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cơ</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quan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đơn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vị</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tổ</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chức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thuộc</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quản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lý</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của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bộ</a:t>
          </a:r>
          <a:r>
            <a:rPr lang="en-US" sz="2400" i="1" u="none" kern="1200" dirty="0">
              <a:solidFill>
                <a:schemeClr val="tx1"/>
              </a:solidFill>
              <a:latin typeface="Times New Roman" pitchFamily="18" charset="0"/>
              <a:cs typeface="Times New Roman" pitchFamily="18" charset="0"/>
            </a:rPr>
            <a:t>, an, </a:t>
          </a:r>
          <a:r>
            <a:rPr lang="en-US" sz="2400" i="1" u="none" kern="1200" dirty="0" err="1">
              <a:solidFill>
                <a:schemeClr val="tx1"/>
              </a:solidFill>
              <a:latin typeface="Times New Roman" pitchFamily="18" charset="0"/>
              <a:cs typeface="Times New Roman" pitchFamily="18" charset="0"/>
            </a:rPr>
            <a:t>ngành</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đoàn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thể</a:t>
          </a:r>
          <a:r>
            <a:rPr lang="en-US" sz="2400" i="1" u="none" kern="1200" dirty="0">
              <a:solidFill>
                <a:schemeClr val="tx1"/>
              </a:solidFill>
              <a:latin typeface="Times New Roman" pitchFamily="18" charset="0"/>
              <a:cs typeface="Times New Roman" pitchFamily="18" charset="0"/>
            </a:rPr>
            <a:t> TW </a:t>
          </a:r>
          <a:r>
            <a:rPr lang="en-US" sz="2400" i="1" u="none" kern="1200" dirty="0" err="1">
              <a:solidFill>
                <a:schemeClr val="tx1"/>
              </a:solidFill>
              <a:latin typeface="Times New Roman" pitchFamily="18" charset="0"/>
              <a:cs typeface="Times New Roman" pitchFamily="18" charset="0"/>
            </a:rPr>
            <a:t>đóng</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trên</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địa</a:t>
          </a:r>
          <a:r>
            <a:rPr lang="en-US" sz="2400" i="1" u="none" kern="1200" dirty="0">
              <a:solidFill>
                <a:schemeClr val="tx1"/>
              </a:solidFill>
              <a:latin typeface="Times New Roman" pitchFamily="18" charset="0"/>
              <a:cs typeface="Times New Roman" pitchFamily="18" charset="0"/>
            </a:rPr>
            <a:t> </a:t>
          </a:r>
          <a:r>
            <a:rPr lang="en-US" sz="2400" i="1" u="none" kern="1200" dirty="0" err="1">
              <a:solidFill>
                <a:schemeClr val="tx1"/>
              </a:solidFill>
              <a:latin typeface="Times New Roman" pitchFamily="18" charset="0"/>
              <a:cs typeface="Times New Roman" pitchFamily="18" charset="0"/>
            </a:rPr>
            <a:t>bàn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thưởng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ngoại</a:t>
          </a:r>
          <a:r>
            <a:rPr lang="en-US" sz="2400" u="none" kern="1200" dirty="0">
              <a:solidFill>
                <a:schemeClr val="tx1"/>
              </a:solidFill>
              <a:latin typeface="Times New Roman" pitchFamily="18" charset="0"/>
              <a:cs typeface="Times New Roman" pitchFamily="18" charset="0"/>
            </a:rPr>
            <a:t> </a:t>
          </a:r>
          <a:endParaRPr lang="vi-VN" sz="2400" u="none" kern="1200" dirty="0">
            <a:solidFill>
              <a:schemeClr val="tx1"/>
            </a:solidFill>
            <a:latin typeface="Times New Roman" pitchFamily="18" charset="0"/>
            <a:cs typeface="Times New Roman" pitchFamily="18" charset="0"/>
          </a:endParaRPr>
        </a:p>
        <a:p>
          <a:pPr marL="0" lvl="0" indent="0" algn="ctr" defTabSz="1422400">
            <a:lnSpc>
              <a:spcPct val="90000"/>
            </a:lnSpc>
            <a:spcBef>
              <a:spcPct val="0"/>
            </a:spcBef>
            <a:spcAft>
              <a:spcPct val="35000"/>
            </a:spcAft>
            <a:buNone/>
          </a:pPr>
          <a:endParaRPr lang="en-US" sz="2800" kern="1200" dirty="0">
            <a:latin typeface="Times New Roman" pitchFamily="18" charset="0"/>
            <a:cs typeface="Times New Roman" pitchFamily="18" charset="0"/>
          </a:endParaRPr>
        </a:p>
      </dsp:txBody>
      <dsp:txXfrm>
        <a:off x="2029158" y="42141"/>
        <a:ext cx="6457271" cy="1354526"/>
      </dsp:txXfrm>
    </dsp:sp>
    <dsp:sp modelId="{21512CE8-D42A-49C0-BAC0-FAFA2CD7A250}">
      <dsp:nvSpPr>
        <dsp:cNvPr id="0" name=""/>
        <dsp:cNvSpPr/>
      </dsp:nvSpPr>
      <dsp:spPr>
        <a:xfrm rot="162639">
          <a:off x="1355234" y="2848694"/>
          <a:ext cx="738675" cy="32882"/>
        </a:xfrm>
        <a:custGeom>
          <a:avLst/>
          <a:gdLst/>
          <a:ahLst/>
          <a:cxnLst/>
          <a:rect l="0" t="0" r="0" b="0"/>
          <a:pathLst>
            <a:path>
              <a:moveTo>
                <a:pt x="0" y="16441"/>
              </a:moveTo>
              <a:lnTo>
                <a:pt x="738675" y="164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06105" y="2846668"/>
        <a:ext cx="36933" cy="36933"/>
      </dsp:txXfrm>
    </dsp:sp>
    <dsp:sp modelId="{F4884899-8D74-4588-80F2-BCBF446F5924}">
      <dsp:nvSpPr>
        <dsp:cNvPr id="0" name=""/>
        <dsp:cNvSpPr/>
      </dsp:nvSpPr>
      <dsp:spPr>
        <a:xfrm>
          <a:off x="2093496" y="1672393"/>
          <a:ext cx="6466158" cy="2420417"/>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1" u="none" kern="1200" dirty="0" err="1">
              <a:solidFill>
                <a:schemeClr val="tx1"/>
              </a:solidFill>
              <a:latin typeface="Times New Roman" pitchFamily="18" charset="0"/>
              <a:cs typeface="Times New Roman" pitchFamily="18" charset="0"/>
            </a:rPr>
            <a:t>Bộ</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Nội</a:t>
          </a:r>
          <a:r>
            <a:rPr lang="en-US" sz="2400" b="1" u="none" kern="1200" dirty="0">
              <a:solidFill>
                <a:schemeClr val="tx1"/>
              </a:solidFill>
              <a:latin typeface="Times New Roman" pitchFamily="18" charset="0"/>
              <a:cs typeface="Times New Roman" pitchFamily="18" charset="0"/>
            </a:rPr>
            <a:t> </a:t>
          </a:r>
          <a:r>
            <a:rPr lang="en-US" sz="2400" b="1" u="none" kern="1200" dirty="0" err="1">
              <a:solidFill>
                <a:schemeClr val="tx1"/>
              </a:solidFill>
              <a:latin typeface="Times New Roman" pitchFamily="18" charset="0"/>
              <a:cs typeface="Times New Roman" pitchFamily="18" charset="0"/>
            </a:rPr>
            <a:t>vụ</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ý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Uỷ</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Kiểm</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TW, Thanh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Chính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phủ</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với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trình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tập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thể</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cấp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ngành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tỉnh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ý</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Công</a:t>
          </a:r>
          <a:r>
            <a:rPr lang="en-US" sz="2400" u="none" kern="1200" dirty="0">
              <a:solidFill>
                <a:schemeClr val="tx1"/>
              </a:solidFill>
              <a:latin typeface="Times New Roman" pitchFamily="18" charset="0"/>
              <a:cs typeface="Times New Roman" pitchFamily="18" charset="0"/>
            </a:rPr>
            <a:t> an, TTCP </a:t>
          </a:r>
          <a:r>
            <a:rPr lang="en-US" sz="2400" u="none" kern="1200" dirty="0" err="1">
              <a:solidFill>
                <a:schemeClr val="tx1"/>
              </a:solidFill>
              <a:latin typeface="Times New Roman" pitchFamily="18" charset="0"/>
              <a:cs typeface="Times New Roman" pitchFamily="18" charset="0"/>
            </a:rPr>
            <a:t>khi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trình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khen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cho</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doanh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nghiệp</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người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đứng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đầu</a:t>
          </a:r>
          <a:r>
            <a:rPr lang="en-US" sz="2400" u="none" kern="1200" dirty="0">
              <a:solidFill>
                <a:schemeClr val="tx1"/>
              </a:solidFill>
              <a:latin typeface="Times New Roman" pitchFamily="18" charset="0"/>
              <a:cs typeface="Times New Roman" pitchFamily="18" charset="0"/>
            </a:rPr>
            <a:t> DN; </a:t>
          </a:r>
          <a:r>
            <a:rPr lang="en-US" sz="2400" u="none" kern="1200" dirty="0" err="1">
              <a:solidFill>
                <a:schemeClr val="tx1"/>
              </a:solidFill>
              <a:latin typeface="Times New Roman" pitchFamily="18" charset="0"/>
              <a:cs typeface="Times New Roman" pitchFamily="18" charset="0"/>
            </a:rPr>
            <a:t>lấy</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ý</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kiến</a:t>
          </a:r>
          <a:r>
            <a:rPr lang="en-US" sz="2400" u="none" kern="1200" dirty="0">
              <a:solidFill>
                <a:schemeClr val="tx1"/>
              </a:solidFill>
              <a:latin typeface="Times New Roman" pitchFamily="18" charset="0"/>
              <a:cs typeface="Times New Roman" pitchFamily="18" charset="0"/>
            </a:rPr>
            <a:t> Ban TCTW </a:t>
          </a:r>
          <a:r>
            <a:rPr lang="en-US" sz="2400" u="none" kern="1200" dirty="0" err="1">
              <a:solidFill>
                <a:schemeClr val="tx1"/>
              </a:solidFill>
              <a:latin typeface="Times New Roman" pitchFamily="18" charset="0"/>
              <a:cs typeface="Times New Roman" pitchFamily="18" charset="0"/>
            </a:rPr>
            <a:t>và</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Uỷ</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Kiểm</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tra</a:t>
          </a:r>
          <a:r>
            <a:rPr lang="en-US" sz="2400" u="none" kern="1200" dirty="0">
              <a:solidFill>
                <a:schemeClr val="tx1"/>
              </a:solidFill>
              <a:latin typeface="Times New Roman" pitchFamily="18" charset="0"/>
              <a:cs typeface="Times New Roman" pitchFamily="18" charset="0"/>
            </a:rPr>
            <a:t> TW </a:t>
          </a:r>
          <a:r>
            <a:rPr lang="en-US" sz="2400" u="none" kern="1200" dirty="0" err="1">
              <a:solidFill>
                <a:schemeClr val="tx1"/>
              </a:solidFill>
              <a:latin typeface="Times New Roman" pitchFamily="18" charset="0"/>
              <a:cs typeface="Times New Roman" pitchFamily="18" charset="0"/>
            </a:rPr>
            <a:t>đối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với</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các</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trường</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hợp</a:t>
          </a:r>
          <a:r>
            <a:rPr lang="en-US" sz="2400" u="none" kern="1200" dirty="0">
              <a:solidFill>
                <a:schemeClr val="tx1"/>
              </a:solidFill>
              <a:latin typeface="Times New Roman" pitchFamily="18" charset="0"/>
              <a:cs typeface="Times New Roman" pitchFamily="18" charset="0"/>
            </a:rPr>
            <a:t> do </a:t>
          </a:r>
          <a:r>
            <a:rPr lang="en-US" sz="2400" u="none" kern="1200" dirty="0" err="1">
              <a:solidFill>
                <a:schemeClr val="tx1"/>
              </a:solidFill>
              <a:latin typeface="Times New Roman" pitchFamily="18" charset="0"/>
              <a:cs typeface="Times New Roman" pitchFamily="18" charset="0"/>
            </a:rPr>
            <a:t>Bộ</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Chính</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trị</a:t>
          </a:r>
          <a:r>
            <a:rPr lang="en-US" sz="2400" u="none" kern="1200" dirty="0">
              <a:solidFill>
                <a:schemeClr val="tx1"/>
              </a:solidFill>
              <a:latin typeface="Times New Roman" pitchFamily="18" charset="0"/>
              <a:cs typeface="Times New Roman" pitchFamily="18" charset="0"/>
            </a:rPr>
            <a:t>, Ban </a:t>
          </a:r>
          <a:r>
            <a:rPr lang="en-US" sz="2400" u="none" kern="1200" dirty="0" err="1">
              <a:solidFill>
                <a:schemeClr val="tx1"/>
              </a:solidFill>
              <a:latin typeface="Times New Roman" pitchFamily="18" charset="0"/>
              <a:cs typeface="Times New Roman" pitchFamily="18" charset="0"/>
            </a:rPr>
            <a:t>Bí</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thư</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quản</a:t>
          </a:r>
          <a:r>
            <a:rPr lang="en-US" sz="2400" u="none" kern="1200" dirty="0">
              <a:solidFill>
                <a:schemeClr val="tx1"/>
              </a:solidFill>
              <a:latin typeface="Times New Roman" pitchFamily="18" charset="0"/>
              <a:cs typeface="Times New Roman" pitchFamily="18" charset="0"/>
            </a:rPr>
            <a:t> </a:t>
          </a:r>
          <a:r>
            <a:rPr lang="en-US" sz="2400" u="none" kern="1200" dirty="0" err="1">
              <a:solidFill>
                <a:schemeClr val="tx1"/>
              </a:solidFill>
              <a:latin typeface="Times New Roman" pitchFamily="18" charset="0"/>
              <a:cs typeface="Times New Roman" pitchFamily="18" charset="0"/>
            </a:rPr>
            <a:t>lý</a:t>
          </a:r>
          <a:r>
            <a:rPr lang="en-US" sz="2400" u="none" kern="1200" dirty="0">
              <a:solidFill>
                <a:schemeClr val="tx1"/>
              </a:solidFill>
              <a:latin typeface="Times New Roman" pitchFamily="18" charset="0"/>
              <a:cs typeface="Times New Roman" pitchFamily="18" charset="0"/>
            </a:rPr>
            <a:t> </a:t>
          </a:r>
        </a:p>
      </dsp:txBody>
      <dsp:txXfrm>
        <a:off x="2164388" y="1743285"/>
        <a:ext cx="6324374" cy="2278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9D914EC-2EC7-EC86-1A40-BDDB3EDDCC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39" name="Rectangle 3">
            <a:extLst>
              <a:ext uri="{FF2B5EF4-FFF2-40B4-BE49-F238E27FC236}">
                <a16:creationId xmlns:a16="http://schemas.microsoft.com/office/drawing/2014/main" id="{1EE4C746-E20C-2C20-ACF1-7FCC311A765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172" name="Rectangle 4">
            <a:extLst>
              <a:ext uri="{FF2B5EF4-FFF2-40B4-BE49-F238E27FC236}">
                <a16:creationId xmlns:a16="http://schemas.microsoft.com/office/drawing/2014/main" id="{0B748ADA-7FCE-0B0B-3C9C-76249638BE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id="{E797F3BF-8D00-A0DC-17F9-7238D04C8C1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2342" name="Rectangle 6">
            <a:extLst>
              <a:ext uri="{FF2B5EF4-FFF2-40B4-BE49-F238E27FC236}">
                <a16:creationId xmlns:a16="http://schemas.microsoft.com/office/drawing/2014/main" id="{11172A85-ACC9-8A4B-D7CE-3B1FFEE4FCE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42343" name="Rectangle 7">
            <a:extLst>
              <a:ext uri="{FF2B5EF4-FFF2-40B4-BE49-F238E27FC236}">
                <a16:creationId xmlns:a16="http://schemas.microsoft.com/office/drawing/2014/main" id="{B48C860C-E5ED-FE80-2248-C0DC6BC67C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34421A3-800D-4F99-B9CE-FA8C988E8D23}" type="slidenum">
              <a:rPr lang="en-US" altLang="en-US"/>
              <a:pPr>
                <a:defRPr/>
              </a:pPr>
              <a:t>‹#›</a:t>
            </a:fld>
            <a:endParaRPr lang="en-US" altLang="en-US"/>
          </a:p>
        </p:txBody>
      </p:sp>
    </p:spTree>
    <p:extLst>
      <p:ext uri="{BB962C8B-B14F-4D97-AF65-F5344CB8AC3E}">
        <p14:creationId xmlns:p14="http://schemas.microsoft.com/office/powerpoint/2010/main" val="1499088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F7D64238-89CE-BC90-6577-3407F2613CC7}"/>
              </a:ext>
            </a:extLst>
          </p:cNvPr>
          <p:cNvSpPr>
            <a:spLocks noGrp="1" noRot="1" noChangeAspect="1" noChangeArrowheads="1" noTextEdit="1"/>
          </p:cNvSpPr>
          <p:nvPr>
            <p:ph type="sldImg"/>
          </p:nvPr>
        </p:nvSpPr>
        <p:spPr>
          <a:ln/>
        </p:spPr>
      </p:sp>
      <p:sp>
        <p:nvSpPr>
          <p:cNvPr id="62466" name="备注占位符 2">
            <a:extLst>
              <a:ext uri="{FF2B5EF4-FFF2-40B4-BE49-F238E27FC236}">
                <a16:creationId xmlns:a16="http://schemas.microsoft.com/office/drawing/2014/main" id="{06B8DC8D-0FBB-6041-9280-7B370C6BD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62467" name="灯片编号占位符 3">
            <a:extLst>
              <a:ext uri="{FF2B5EF4-FFF2-40B4-BE49-F238E27FC236}">
                <a16:creationId xmlns:a16="http://schemas.microsoft.com/office/drawing/2014/main" id="{27052F7F-48D8-2B5E-E8D7-124539253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0387190-6BC8-9444-8E4B-BF9C3E160C98}" type="slidenum">
              <a:rPr lang="zh-CN" altLang="en-US" sz="1300" smtClean="0"/>
              <a:pPr fontAlgn="base">
                <a:spcBef>
                  <a:spcPct val="0"/>
                </a:spcBef>
                <a:spcAft>
                  <a:spcPct val="0"/>
                </a:spcAft>
              </a:pPr>
              <a:t>13</a:t>
            </a:fld>
            <a:endParaRPr lang="zh-CN"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3373F8-8FC0-B856-8FB8-3A3F6FF22E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BF77A9-47AA-F300-6B83-A7FB4EAAF2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811518-8C85-9A35-0474-51CF9788B400}"/>
              </a:ext>
            </a:extLst>
          </p:cNvPr>
          <p:cNvSpPr>
            <a:spLocks noGrp="1"/>
          </p:cNvSpPr>
          <p:nvPr>
            <p:ph type="sldNum" sz="quarter" idx="12"/>
          </p:nvPr>
        </p:nvSpPr>
        <p:spPr/>
        <p:txBody>
          <a:bodyPr/>
          <a:lstStyle>
            <a:lvl1pPr>
              <a:defRPr/>
            </a:lvl1pPr>
          </a:lstStyle>
          <a:p>
            <a:pPr>
              <a:defRPr/>
            </a:pPr>
            <a:fld id="{FA0C23DC-EE16-46F6-A369-C9F32181FC44}" type="slidenum">
              <a:rPr lang="en-US" altLang="en-US"/>
              <a:pPr>
                <a:defRPr/>
              </a:pPr>
              <a:t>‹#›</a:t>
            </a:fld>
            <a:endParaRPr lang="en-US" altLang="en-US"/>
          </a:p>
        </p:txBody>
      </p:sp>
    </p:spTree>
    <p:extLst>
      <p:ext uri="{BB962C8B-B14F-4D97-AF65-F5344CB8AC3E}">
        <p14:creationId xmlns:p14="http://schemas.microsoft.com/office/powerpoint/2010/main" val="361218038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82626-A09C-D9E2-1907-B5DFF3DCF1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E2680C-09A7-EC22-0495-6A21F8F0D1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D023D-861F-C8A6-CC83-73871180E51D}"/>
              </a:ext>
            </a:extLst>
          </p:cNvPr>
          <p:cNvSpPr>
            <a:spLocks noGrp="1"/>
          </p:cNvSpPr>
          <p:nvPr>
            <p:ph type="sldNum" sz="quarter" idx="12"/>
          </p:nvPr>
        </p:nvSpPr>
        <p:spPr/>
        <p:txBody>
          <a:bodyPr/>
          <a:lstStyle>
            <a:lvl1pPr>
              <a:defRPr/>
            </a:lvl1pPr>
          </a:lstStyle>
          <a:p>
            <a:pPr>
              <a:defRPr/>
            </a:pPr>
            <a:fld id="{403990ED-5839-42F7-BBDA-5072BB6E73F5}" type="slidenum">
              <a:rPr lang="en-US" altLang="en-US"/>
              <a:pPr>
                <a:defRPr/>
              </a:pPr>
              <a:t>‹#›</a:t>
            </a:fld>
            <a:endParaRPr lang="en-US" altLang="en-US"/>
          </a:p>
        </p:txBody>
      </p:sp>
    </p:spTree>
    <p:extLst>
      <p:ext uri="{BB962C8B-B14F-4D97-AF65-F5344CB8AC3E}">
        <p14:creationId xmlns:p14="http://schemas.microsoft.com/office/powerpoint/2010/main" val="14018220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CCB0B-121D-AB7D-1FFC-EA0D3ADEE9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2B8ACB-31CB-F09C-FE00-7C19E06AC9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AD2B-89C5-54E1-F207-DEC938E520C1}"/>
              </a:ext>
            </a:extLst>
          </p:cNvPr>
          <p:cNvSpPr>
            <a:spLocks noGrp="1"/>
          </p:cNvSpPr>
          <p:nvPr>
            <p:ph type="sldNum" sz="quarter" idx="12"/>
          </p:nvPr>
        </p:nvSpPr>
        <p:spPr/>
        <p:txBody>
          <a:bodyPr/>
          <a:lstStyle>
            <a:lvl1pPr>
              <a:defRPr/>
            </a:lvl1pPr>
          </a:lstStyle>
          <a:p>
            <a:pPr>
              <a:defRPr/>
            </a:pPr>
            <a:fld id="{0CCD1793-322F-4971-87A1-869C336C38DD}" type="slidenum">
              <a:rPr lang="en-US" altLang="en-US"/>
              <a:pPr>
                <a:defRPr/>
              </a:pPr>
              <a:t>‹#›</a:t>
            </a:fld>
            <a:endParaRPr lang="en-US" altLang="en-US"/>
          </a:p>
        </p:txBody>
      </p:sp>
    </p:spTree>
    <p:extLst>
      <p:ext uri="{BB962C8B-B14F-4D97-AF65-F5344CB8AC3E}">
        <p14:creationId xmlns:p14="http://schemas.microsoft.com/office/powerpoint/2010/main" val="100634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hong chin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9144000" cy="1470025"/>
          </a:xfrm>
        </p:spPr>
        <p:txBody>
          <a:bodyPr/>
          <a:lstStyle>
            <a:lvl1pPr algn="ctr">
              <a:lnSpc>
                <a:spcPct val="130000"/>
              </a:lnSpc>
              <a:spcBef>
                <a:spcPts val="0"/>
              </a:spcBef>
              <a:spcAft>
                <a:spcPts val="0"/>
              </a:spcAft>
              <a:defRPr/>
            </a:lvl1pPr>
          </a:lstStyle>
          <a:p>
            <a:r>
              <a:rPr lang="en-US"/>
              <a:t>Click to edit Master title style</a:t>
            </a:r>
          </a:p>
        </p:txBody>
      </p:sp>
      <p:sp>
        <p:nvSpPr>
          <p:cNvPr id="3" name="Subtitle 2"/>
          <p:cNvSpPr>
            <a:spLocks noGrp="1"/>
          </p:cNvSpPr>
          <p:nvPr>
            <p:ph type="subTitle" idx="1"/>
          </p:nvPr>
        </p:nvSpPr>
        <p:spPr>
          <a:xfrm>
            <a:off x="1371600" y="5791200"/>
            <a:ext cx="6400800" cy="533400"/>
          </a:xfrm>
        </p:spPr>
        <p:txBody>
          <a:bodyPr/>
          <a:lstStyle>
            <a:lvl1pPr marL="0" indent="0" algn="ctr">
              <a:buNone/>
              <a:defRPr sz="1800" i="1">
                <a:solidFill>
                  <a:schemeClr val="bg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4599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eu de va no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43000"/>
            <a:ext cx="8229600" cy="5029200"/>
          </a:xfrm>
        </p:spPr>
        <p:txBody>
          <a:bodyPr/>
          <a:lstStyle>
            <a:lvl1pPr marL="342900" indent="-342900" algn="l">
              <a:spcBef>
                <a:spcPts val="450"/>
              </a:spcBef>
              <a:spcAft>
                <a:spcPts val="450"/>
              </a:spcAft>
              <a:defRPr>
                <a:solidFill>
                  <a:schemeClr val="tx1">
                    <a:lumMod val="85000"/>
                    <a:lumOff val="15000"/>
                  </a:schemeClr>
                </a:solidFill>
              </a:defRPr>
            </a:lvl1pPr>
            <a:lvl2pPr marL="557213" indent="-214313">
              <a:spcBef>
                <a:spcPts val="225"/>
              </a:spcBef>
              <a:spcAft>
                <a:spcPts val="225"/>
              </a:spcAft>
              <a:buFont typeface="Arial" pitchFamily="34" charset="0"/>
              <a:buChar char="-"/>
              <a:defRPr lang="en-US" sz="2100" b="0" kern="1200" smtClean="0">
                <a:solidFill>
                  <a:schemeClr val="tx1">
                    <a:lumMod val="85000"/>
                    <a:lumOff val="15000"/>
                  </a:schemeClr>
                </a:solidFill>
                <a:latin typeface="Arial" pitchFamily="34" charset="0"/>
                <a:ea typeface="+mn-ea"/>
                <a:cs typeface="Arial" pitchFamily="34" charset="0"/>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602F-A93E-1C5F-807C-92CEAB6F8A10}"/>
              </a:ext>
            </a:extLst>
          </p:cNvPr>
          <p:cNvSpPr>
            <a:spLocks noGrp="1"/>
          </p:cNvSpPr>
          <p:nvPr>
            <p:ph type="dt" sz="half" idx="10"/>
          </p:nvPr>
        </p:nvSpPr>
        <p:spPr>
          <a:xfrm>
            <a:off x="457200" y="6403975"/>
            <a:ext cx="213360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28B2E0-9454-3D8D-9FA3-99475FAAF997}"/>
              </a:ext>
            </a:extLst>
          </p:cNvPr>
          <p:cNvSpPr>
            <a:spLocks noGrp="1"/>
          </p:cNvSpPr>
          <p:nvPr>
            <p:ph type="ftr" sz="quarter" idx="11"/>
          </p:nvPr>
        </p:nvSpPr>
        <p:spPr>
          <a:xfrm>
            <a:off x="3124200" y="6403975"/>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68218-EDB7-7FF4-C05A-5EBF74C9A913}"/>
              </a:ext>
            </a:extLst>
          </p:cNvPr>
          <p:cNvSpPr>
            <a:spLocks noGrp="1"/>
          </p:cNvSpPr>
          <p:nvPr>
            <p:ph type="sldNum" sz="quarter" idx="12"/>
          </p:nvPr>
        </p:nvSpPr>
        <p:spPr>
          <a:xfrm>
            <a:off x="6553200" y="6403975"/>
            <a:ext cx="2133600" cy="365125"/>
          </a:xfrm>
        </p:spPr>
        <p:txBody>
          <a:bodyPr/>
          <a:lstStyle>
            <a:lvl1pPr>
              <a:defRPr smtClean="0"/>
            </a:lvl1pPr>
          </a:lstStyle>
          <a:p>
            <a:pPr>
              <a:defRPr/>
            </a:pPr>
            <a:fld id="{71CAEF7F-D1A0-478E-B926-0955B05378EB}" type="slidenum">
              <a:rPr lang="en-US" altLang="en-US"/>
              <a:pPr>
                <a:defRPr/>
              </a:pPr>
              <a:t>‹#›</a:t>
            </a:fld>
            <a:endParaRPr lang="en-US" altLang="en-US"/>
          </a:p>
        </p:txBody>
      </p:sp>
    </p:spTree>
    <p:extLst>
      <p:ext uri="{BB962C8B-B14F-4D97-AF65-F5344CB8AC3E}">
        <p14:creationId xmlns:p14="http://schemas.microsoft.com/office/powerpoint/2010/main" val="98206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inh anh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8ADFCA9-7E5E-CC77-3667-91710E17A99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2BD906D-03A1-C0CE-AD06-3E4FD688BE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389188-73EF-51E1-C44B-FD40E8B1BD68}"/>
              </a:ext>
            </a:extLst>
          </p:cNvPr>
          <p:cNvSpPr>
            <a:spLocks noGrp="1"/>
          </p:cNvSpPr>
          <p:nvPr>
            <p:ph type="sldNum" sz="quarter" idx="12"/>
          </p:nvPr>
        </p:nvSpPr>
        <p:spPr/>
        <p:txBody>
          <a:bodyPr/>
          <a:lstStyle>
            <a:lvl1pPr>
              <a:defRPr/>
            </a:lvl1pPr>
          </a:lstStyle>
          <a:p>
            <a:pPr>
              <a:defRPr/>
            </a:pPr>
            <a:fld id="{9AE3F43F-711A-4F98-AAA2-AE3F7CEB60F4}" type="slidenum">
              <a:rPr lang="en-US" altLang="en-US"/>
              <a:pPr>
                <a:defRPr/>
              </a:pPr>
              <a:t>‹#›</a:t>
            </a:fld>
            <a:endParaRPr lang="en-US" altLang="en-US"/>
          </a:p>
        </p:txBody>
      </p:sp>
    </p:spTree>
    <p:extLst>
      <p:ext uri="{BB962C8B-B14F-4D97-AF65-F5344CB8AC3E}">
        <p14:creationId xmlns:p14="http://schemas.microsoft.com/office/powerpoint/2010/main" val="58302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inh anh 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55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4BC0A-23F9-9ABB-8936-784BC075EC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5C4F38-CB1D-6688-52F0-34EE8D72F1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DDA33C-3E6B-5CFC-B7C5-BB62E3E361D5}"/>
              </a:ext>
            </a:extLst>
          </p:cNvPr>
          <p:cNvSpPr>
            <a:spLocks noGrp="1"/>
          </p:cNvSpPr>
          <p:nvPr>
            <p:ph type="sldNum" sz="quarter" idx="12"/>
          </p:nvPr>
        </p:nvSpPr>
        <p:spPr/>
        <p:txBody>
          <a:bodyPr/>
          <a:lstStyle>
            <a:lvl1pPr>
              <a:defRPr/>
            </a:lvl1pPr>
          </a:lstStyle>
          <a:p>
            <a:pPr>
              <a:defRPr/>
            </a:pPr>
            <a:fld id="{87354AD5-B39E-4F38-B9BC-E7BB3ED3C37F}" type="slidenum">
              <a:rPr lang="en-US" altLang="en-US"/>
              <a:pPr>
                <a:defRPr/>
              </a:pPr>
              <a:t>‹#›</a:t>
            </a:fld>
            <a:endParaRPr lang="en-US" altLang="en-US"/>
          </a:p>
        </p:txBody>
      </p:sp>
    </p:spTree>
    <p:extLst>
      <p:ext uri="{BB962C8B-B14F-4D97-AF65-F5344CB8AC3E}">
        <p14:creationId xmlns:p14="http://schemas.microsoft.com/office/powerpoint/2010/main" val="401261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3E8FD6-3D30-8088-E71C-187692EB18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5D3C03D-3DA6-21C6-C787-42B75CD35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6CE1D2-2003-7C43-44A6-C66B326A19BB}"/>
              </a:ext>
            </a:extLst>
          </p:cNvPr>
          <p:cNvSpPr>
            <a:spLocks noGrp="1"/>
          </p:cNvSpPr>
          <p:nvPr>
            <p:ph type="sldNum" sz="quarter" idx="12"/>
          </p:nvPr>
        </p:nvSpPr>
        <p:spPr/>
        <p:txBody>
          <a:bodyPr/>
          <a:lstStyle>
            <a:lvl1pPr>
              <a:defRPr/>
            </a:lvl1pPr>
          </a:lstStyle>
          <a:p>
            <a:pPr>
              <a:defRPr/>
            </a:pPr>
            <a:fld id="{725D36DA-AF82-4A47-ACA7-B10C9BC1938A}" type="slidenum">
              <a:rPr lang="en-US" altLang="en-US"/>
              <a:pPr>
                <a:defRPr/>
              </a:pPr>
              <a:t>‹#›</a:t>
            </a:fld>
            <a:endParaRPr lang="en-US" altLang="en-US"/>
          </a:p>
        </p:txBody>
      </p:sp>
    </p:spTree>
    <p:extLst>
      <p:ext uri="{BB962C8B-B14F-4D97-AF65-F5344CB8AC3E}">
        <p14:creationId xmlns:p14="http://schemas.microsoft.com/office/powerpoint/2010/main" val="123576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718CF5F-6109-3F17-9DC7-471936C23EC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3D2FDC4-6DD1-EA6F-DC91-8D6FD8154F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A49848-9FD3-9A5E-EB50-AE29E3D7AF48}"/>
              </a:ext>
            </a:extLst>
          </p:cNvPr>
          <p:cNvSpPr>
            <a:spLocks noGrp="1"/>
          </p:cNvSpPr>
          <p:nvPr>
            <p:ph type="sldNum" sz="quarter" idx="12"/>
          </p:nvPr>
        </p:nvSpPr>
        <p:spPr/>
        <p:txBody>
          <a:bodyPr/>
          <a:lstStyle>
            <a:lvl1pPr>
              <a:defRPr/>
            </a:lvl1pPr>
          </a:lstStyle>
          <a:p>
            <a:pPr>
              <a:defRPr/>
            </a:pPr>
            <a:fld id="{57CB2EE2-137F-4241-AEDA-A275EBBD9351}" type="slidenum">
              <a:rPr lang="en-US" altLang="en-US"/>
              <a:pPr>
                <a:defRPr/>
              </a:pPr>
              <a:t>‹#›</a:t>
            </a:fld>
            <a:endParaRPr lang="en-US" altLang="en-US"/>
          </a:p>
        </p:txBody>
      </p:sp>
    </p:spTree>
    <p:extLst>
      <p:ext uri="{BB962C8B-B14F-4D97-AF65-F5344CB8AC3E}">
        <p14:creationId xmlns:p14="http://schemas.microsoft.com/office/powerpoint/2010/main" val="163846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230DACA-4E59-DD00-3B4A-5E24E638004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84BB340-1CCF-6609-CCF6-E82C70E565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79E688-22EC-7F0A-79D2-A178A3E48290}"/>
              </a:ext>
            </a:extLst>
          </p:cNvPr>
          <p:cNvSpPr>
            <a:spLocks noGrp="1"/>
          </p:cNvSpPr>
          <p:nvPr>
            <p:ph type="sldNum" sz="quarter" idx="12"/>
          </p:nvPr>
        </p:nvSpPr>
        <p:spPr/>
        <p:txBody>
          <a:bodyPr/>
          <a:lstStyle>
            <a:lvl1pPr>
              <a:defRPr/>
            </a:lvl1pPr>
          </a:lstStyle>
          <a:p>
            <a:pPr>
              <a:defRPr/>
            </a:pPr>
            <a:fld id="{32D44E83-63EE-447B-8ED2-AF78A80121BF}" type="slidenum">
              <a:rPr lang="en-US" altLang="en-US"/>
              <a:pPr>
                <a:defRPr/>
              </a:pPr>
              <a:t>‹#›</a:t>
            </a:fld>
            <a:endParaRPr lang="en-US" altLang="en-US"/>
          </a:p>
        </p:txBody>
      </p:sp>
    </p:spTree>
    <p:extLst>
      <p:ext uri="{BB962C8B-B14F-4D97-AF65-F5344CB8AC3E}">
        <p14:creationId xmlns:p14="http://schemas.microsoft.com/office/powerpoint/2010/main" val="296866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365A0-7BB0-B952-F3F3-8020312485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8A0286-0F8E-B118-4F89-E157BA0A43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5ECA1-CBD2-525C-81BA-1971FB034C64}"/>
              </a:ext>
            </a:extLst>
          </p:cNvPr>
          <p:cNvSpPr>
            <a:spLocks noGrp="1"/>
          </p:cNvSpPr>
          <p:nvPr>
            <p:ph type="sldNum" sz="quarter" idx="12"/>
          </p:nvPr>
        </p:nvSpPr>
        <p:spPr/>
        <p:txBody>
          <a:bodyPr/>
          <a:lstStyle>
            <a:lvl1pPr>
              <a:defRPr/>
            </a:lvl1pPr>
          </a:lstStyle>
          <a:p>
            <a:pPr>
              <a:defRPr/>
            </a:pPr>
            <a:fld id="{67C80061-7F27-4E48-AAD9-D3C66BA1B9A3}" type="slidenum">
              <a:rPr lang="en-US" altLang="en-US"/>
              <a:pPr>
                <a:defRPr/>
              </a:pPr>
              <a:t>‹#›</a:t>
            </a:fld>
            <a:endParaRPr lang="en-US" altLang="en-US"/>
          </a:p>
        </p:txBody>
      </p:sp>
    </p:spTree>
    <p:extLst>
      <p:ext uri="{BB962C8B-B14F-4D97-AF65-F5344CB8AC3E}">
        <p14:creationId xmlns:p14="http://schemas.microsoft.com/office/powerpoint/2010/main" val="71428731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A45286-5CFB-CAAA-0E52-BDBD8DB9863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593FE6-9CE4-354E-9B3D-8E6C6EE6CD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D71290-DCDC-9D16-148C-D88231C4EFC2}"/>
              </a:ext>
            </a:extLst>
          </p:cNvPr>
          <p:cNvSpPr>
            <a:spLocks noGrp="1"/>
          </p:cNvSpPr>
          <p:nvPr>
            <p:ph type="sldNum" sz="quarter" idx="12"/>
          </p:nvPr>
        </p:nvSpPr>
        <p:spPr/>
        <p:txBody>
          <a:bodyPr/>
          <a:lstStyle>
            <a:lvl1pPr>
              <a:defRPr/>
            </a:lvl1pPr>
          </a:lstStyle>
          <a:p>
            <a:pPr>
              <a:defRPr/>
            </a:pPr>
            <a:fld id="{E3E4A84B-62F2-4D62-80A2-BCA58CF9AF19}" type="slidenum">
              <a:rPr lang="en-US" altLang="en-US"/>
              <a:pPr>
                <a:defRPr/>
              </a:pPr>
              <a:t>‹#›</a:t>
            </a:fld>
            <a:endParaRPr lang="en-US" altLang="en-US"/>
          </a:p>
        </p:txBody>
      </p:sp>
    </p:spTree>
    <p:extLst>
      <p:ext uri="{BB962C8B-B14F-4D97-AF65-F5344CB8AC3E}">
        <p14:creationId xmlns:p14="http://schemas.microsoft.com/office/powerpoint/2010/main" val="212517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65D46C6-C7F6-7BDC-8008-A4A37115B3D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2B9B43-B551-AD07-AE55-4B466741EB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20D6F1-7A72-714C-7EB1-9453A4E0760F}"/>
              </a:ext>
            </a:extLst>
          </p:cNvPr>
          <p:cNvSpPr>
            <a:spLocks noGrp="1"/>
          </p:cNvSpPr>
          <p:nvPr>
            <p:ph type="sldNum" sz="quarter" idx="12"/>
          </p:nvPr>
        </p:nvSpPr>
        <p:spPr/>
        <p:txBody>
          <a:bodyPr/>
          <a:lstStyle>
            <a:lvl1pPr>
              <a:defRPr/>
            </a:lvl1pPr>
          </a:lstStyle>
          <a:p>
            <a:pPr>
              <a:defRPr/>
            </a:pPr>
            <a:fld id="{4248E01E-7EBB-49A8-ACE2-416DE77DE6BB}" type="slidenum">
              <a:rPr lang="en-US" altLang="en-US"/>
              <a:pPr>
                <a:defRPr/>
              </a:pPr>
              <a:t>‹#›</a:t>
            </a:fld>
            <a:endParaRPr lang="en-US" altLang="en-US"/>
          </a:p>
        </p:txBody>
      </p:sp>
    </p:spTree>
    <p:extLst>
      <p:ext uri="{BB962C8B-B14F-4D97-AF65-F5344CB8AC3E}">
        <p14:creationId xmlns:p14="http://schemas.microsoft.com/office/powerpoint/2010/main" val="2184498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503EF1F-E508-C1FC-9C92-C8C11B8FE0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78E940-67A3-C5AB-2C53-E4661AFED5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E2F723-C79E-80F1-882D-EA11B44CBD63}"/>
              </a:ext>
            </a:extLst>
          </p:cNvPr>
          <p:cNvSpPr>
            <a:spLocks noGrp="1"/>
          </p:cNvSpPr>
          <p:nvPr>
            <p:ph type="sldNum" sz="quarter" idx="12"/>
          </p:nvPr>
        </p:nvSpPr>
        <p:spPr/>
        <p:txBody>
          <a:bodyPr/>
          <a:lstStyle>
            <a:lvl1pPr>
              <a:defRPr/>
            </a:lvl1pPr>
          </a:lstStyle>
          <a:p>
            <a:pPr>
              <a:defRPr/>
            </a:pPr>
            <a:fld id="{CF41990F-F36E-48D7-9FF1-26C72136AEDE}" type="slidenum">
              <a:rPr lang="en-US" altLang="en-US"/>
              <a:pPr>
                <a:defRPr/>
              </a:pPr>
              <a:t>‹#›</a:t>
            </a:fld>
            <a:endParaRPr lang="en-US" altLang="en-US"/>
          </a:p>
        </p:txBody>
      </p:sp>
    </p:spTree>
    <p:extLst>
      <p:ext uri="{BB962C8B-B14F-4D97-AF65-F5344CB8AC3E}">
        <p14:creationId xmlns:p14="http://schemas.microsoft.com/office/powerpoint/2010/main" val="3443018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53952-5EC3-8231-F1A8-87DCD3F88B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962939-4C1D-2FFB-14B9-FB1600C17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F30E79-5953-E920-CA8B-337D773384D2}"/>
              </a:ext>
            </a:extLst>
          </p:cNvPr>
          <p:cNvSpPr>
            <a:spLocks noGrp="1"/>
          </p:cNvSpPr>
          <p:nvPr>
            <p:ph type="sldNum" sz="quarter" idx="12"/>
          </p:nvPr>
        </p:nvSpPr>
        <p:spPr/>
        <p:txBody>
          <a:bodyPr/>
          <a:lstStyle>
            <a:lvl1pPr>
              <a:defRPr/>
            </a:lvl1pPr>
          </a:lstStyle>
          <a:p>
            <a:pPr>
              <a:defRPr/>
            </a:pPr>
            <a:fld id="{FDC79C04-0291-4D59-B2A2-C58FAEB5EE10}" type="slidenum">
              <a:rPr lang="en-US" altLang="en-US"/>
              <a:pPr>
                <a:defRPr/>
              </a:pPr>
              <a:t>‹#›</a:t>
            </a:fld>
            <a:endParaRPr lang="en-US" altLang="en-US"/>
          </a:p>
        </p:txBody>
      </p:sp>
    </p:spTree>
    <p:extLst>
      <p:ext uri="{BB962C8B-B14F-4D97-AF65-F5344CB8AC3E}">
        <p14:creationId xmlns:p14="http://schemas.microsoft.com/office/powerpoint/2010/main" val="386931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D9AD7-CD46-F804-6A5D-160109834A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F607D0-F14F-728E-AED8-8B906EABF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94490C-77B5-97B0-C14E-0C12FC42739C}"/>
              </a:ext>
            </a:extLst>
          </p:cNvPr>
          <p:cNvSpPr>
            <a:spLocks noGrp="1"/>
          </p:cNvSpPr>
          <p:nvPr>
            <p:ph type="sldNum" sz="quarter" idx="12"/>
          </p:nvPr>
        </p:nvSpPr>
        <p:spPr/>
        <p:txBody>
          <a:bodyPr/>
          <a:lstStyle>
            <a:lvl1pPr>
              <a:defRPr/>
            </a:lvl1pPr>
          </a:lstStyle>
          <a:p>
            <a:pPr>
              <a:defRPr/>
            </a:pPr>
            <a:fld id="{C0500535-953A-4F2B-86CB-7D3A36D5D2C6}" type="slidenum">
              <a:rPr lang="en-US" altLang="en-US"/>
              <a:pPr>
                <a:defRPr/>
              </a:pPr>
              <a:t>‹#›</a:t>
            </a:fld>
            <a:endParaRPr lang="en-US" altLang="en-US"/>
          </a:p>
        </p:txBody>
      </p:sp>
    </p:spTree>
    <p:extLst>
      <p:ext uri="{BB962C8B-B14F-4D97-AF65-F5344CB8AC3E}">
        <p14:creationId xmlns:p14="http://schemas.microsoft.com/office/powerpoint/2010/main" val="315586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2AF78-A9B5-88DD-8697-D6BCA10525DA}"/>
              </a:ext>
            </a:extLst>
          </p:cNvPr>
          <p:cNvSpPr>
            <a:spLocks noGrp="1"/>
          </p:cNvSpPr>
          <p:nvPr>
            <p:ph type="dt" sz="half" idx="10"/>
          </p:nvPr>
        </p:nvSpPr>
        <p:spPr/>
        <p:txBody>
          <a:bodyPr/>
          <a:lstStyle>
            <a:lvl1pPr>
              <a:defRPr/>
            </a:lvl1pPr>
          </a:lstStyle>
          <a:p>
            <a:pPr>
              <a:defRPr/>
            </a:pPr>
            <a:fld id="{9B605282-4E9E-42F1-85D5-DF691F4C6056}" type="datetimeFigureOut">
              <a:rPr lang="en-US"/>
              <a:pPr>
                <a:defRPr/>
              </a:pPr>
              <a:t>1/15/24</a:t>
            </a:fld>
            <a:endParaRPr lang="en-US"/>
          </a:p>
        </p:txBody>
      </p:sp>
      <p:sp>
        <p:nvSpPr>
          <p:cNvPr id="5" name="Footer Placeholder 4">
            <a:extLst>
              <a:ext uri="{FF2B5EF4-FFF2-40B4-BE49-F238E27FC236}">
                <a16:creationId xmlns:a16="http://schemas.microsoft.com/office/drawing/2014/main" id="{E0C3C942-1C5E-C42C-3C4D-44C2A11BC4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E45F4-F13D-1626-8FC3-C5435B16CF52}"/>
              </a:ext>
            </a:extLst>
          </p:cNvPr>
          <p:cNvSpPr>
            <a:spLocks noGrp="1"/>
          </p:cNvSpPr>
          <p:nvPr>
            <p:ph type="sldNum" sz="quarter" idx="12"/>
          </p:nvPr>
        </p:nvSpPr>
        <p:spPr/>
        <p:txBody>
          <a:bodyPr/>
          <a:lstStyle>
            <a:lvl1pPr>
              <a:defRPr/>
            </a:lvl1pPr>
          </a:lstStyle>
          <a:p>
            <a:pPr>
              <a:defRPr/>
            </a:pPr>
            <a:fld id="{65A07CFE-D320-4AE0-A343-68B8D7758B12}" type="slidenum">
              <a:rPr lang="en-US" altLang="en-US"/>
              <a:pPr>
                <a:defRPr/>
              </a:pPr>
              <a:t>‹#›</a:t>
            </a:fld>
            <a:endParaRPr lang="en-US" altLang="en-US"/>
          </a:p>
        </p:txBody>
      </p:sp>
    </p:spTree>
    <p:extLst>
      <p:ext uri="{BB962C8B-B14F-4D97-AF65-F5344CB8AC3E}">
        <p14:creationId xmlns:p14="http://schemas.microsoft.com/office/powerpoint/2010/main" val="140708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913C-53BB-A9C6-7938-81B0F7F90730}"/>
              </a:ext>
            </a:extLst>
          </p:cNvPr>
          <p:cNvSpPr>
            <a:spLocks noGrp="1"/>
          </p:cNvSpPr>
          <p:nvPr>
            <p:ph type="dt" sz="half" idx="10"/>
          </p:nvPr>
        </p:nvSpPr>
        <p:spPr/>
        <p:txBody>
          <a:bodyPr/>
          <a:lstStyle>
            <a:lvl1pPr>
              <a:defRPr/>
            </a:lvl1pPr>
          </a:lstStyle>
          <a:p>
            <a:pPr>
              <a:defRPr/>
            </a:pPr>
            <a:fld id="{EB1E3827-F7B7-4B37-A78E-6AEF086B9013}" type="datetimeFigureOut">
              <a:rPr lang="en-US"/>
              <a:pPr>
                <a:defRPr/>
              </a:pPr>
              <a:t>1/15/24</a:t>
            </a:fld>
            <a:endParaRPr lang="en-US"/>
          </a:p>
        </p:txBody>
      </p:sp>
      <p:sp>
        <p:nvSpPr>
          <p:cNvPr id="5" name="Footer Placeholder 4">
            <a:extLst>
              <a:ext uri="{FF2B5EF4-FFF2-40B4-BE49-F238E27FC236}">
                <a16:creationId xmlns:a16="http://schemas.microsoft.com/office/drawing/2014/main" id="{50DE70D6-7EC2-AD13-0ABA-71D6FECA57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3B104-D45F-9F56-8D77-8D7D573ABD9E}"/>
              </a:ext>
            </a:extLst>
          </p:cNvPr>
          <p:cNvSpPr>
            <a:spLocks noGrp="1"/>
          </p:cNvSpPr>
          <p:nvPr>
            <p:ph type="sldNum" sz="quarter" idx="12"/>
          </p:nvPr>
        </p:nvSpPr>
        <p:spPr/>
        <p:txBody>
          <a:bodyPr/>
          <a:lstStyle>
            <a:lvl1pPr>
              <a:defRPr/>
            </a:lvl1pPr>
          </a:lstStyle>
          <a:p>
            <a:pPr>
              <a:defRPr/>
            </a:pPr>
            <a:fld id="{BE9D83C9-907E-4071-A50E-F54417972363}" type="slidenum">
              <a:rPr lang="en-US" altLang="en-US"/>
              <a:pPr>
                <a:defRPr/>
              </a:pPr>
              <a:t>‹#›</a:t>
            </a:fld>
            <a:endParaRPr lang="en-US" altLang="en-US"/>
          </a:p>
        </p:txBody>
      </p:sp>
    </p:spTree>
    <p:extLst>
      <p:ext uri="{BB962C8B-B14F-4D97-AF65-F5344CB8AC3E}">
        <p14:creationId xmlns:p14="http://schemas.microsoft.com/office/powerpoint/2010/main" val="1277042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9E5D7-2968-3960-75B8-92DB24441719}"/>
              </a:ext>
            </a:extLst>
          </p:cNvPr>
          <p:cNvSpPr>
            <a:spLocks noGrp="1"/>
          </p:cNvSpPr>
          <p:nvPr>
            <p:ph type="dt" sz="half" idx="10"/>
          </p:nvPr>
        </p:nvSpPr>
        <p:spPr/>
        <p:txBody>
          <a:bodyPr/>
          <a:lstStyle>
            <a:lvl1pPr>
              <a:defRPr/>
            </a:lvl1pPr>
          </a:lstStyle>
          <a:p>
            <a:pPr>
              <a:defRPr/>
            </a:pPr>
            <a:fld id="{C57C0D60-6EC6-45D6-8AAD-DFE52CDBA45E}" type="datetimeFigureOut">
              <a:rPr lang="en-US"/>
              <a:pPr>
                <a:defRPr/>
              </a:pPr>
              <a:t>1/15/24</a:t>
            </a:fld>
            <a:endParaRPr lang="en-US"/>
          </a:p>
        </p:txBody>
      </p:sp>
      <p:sp>
        <p:nvSpPr>
          <p:cNvPr id="5" name="Footer Placeholder 4">
            <a:extLst>
              <a:ext uri="{FF2B5EF4-FFF2-40B4-BE49-F238E27FC236}">
                <a16:creationId xmlns:a16="http://schemas.microsoft.com/office/drawing/2014/main" id="{8EF29769-2E48-D718-93E6-2BC53D00C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24E45-EB79-ACE6-54E9-A3ADBA1D5824}"/>
              </a:ext>
            </a:extLst>
          </p:cNvPr>
          <p:cNvSpPr>
            <a:spLocks noGrp="1"/>
          </p:cNvSpPr>
          <p:nvPr>
            <p:ph type="sldNum" sz="quarter" idx="12"/>
          </p:nvPr>
        </p:nvSpPr>
        <p:spPr/>
        <p:txBody>
          <a:bodyPr/>
          <a:lstStyle>
            <a:lvl1pPr>
              <a:defRPr/>
            </a:lvl1pPr>
          </a:lstStyle>
          <a:p>
            <a:pPr>
              <a:defRPr/>
            </a:pPr>
            <a:fld id="{BEF1DF8D-DC83-4ACC-B439-06711980F262}" type="slidenum">
              <a:rPr lang="en-US" altLang="en-US"/>
              <a:pPr>
                <a:defRPr/>
              </a:pPr>
              <a:t>‹#›</a:t>
            </a:fld>
            <a:endParaRPr lang="en-US" altLang="en-US"/>
          </a:p>
        </p:txBody>
      </p:sp>
    </p:spTree>
    <p:extLst>
      <p:ext uri="{BB962C8B-B14F-4D97-AF65-F5344CB8AC3E}">
        <p14:creationId xmlns:p14="http://schemas.microsoft.com/office/powerpoint/2010/main" val="49997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F35246-E139-4728-79AB-E80C80E6C980}"/>
              </a:ext>
            </a:extLst>
          </p:cNvPr>
          <p:cNvSpPr>
            <a:spLocks noGrp="1"/>
          </p:cNvSpPr>
          <p:nvPr>
            <p:ph type="dt" sz="half" idx="10"/>
          </p:nvPr>
        </p:nvSpPr>
        <p:spPr/>
        <p:txBody>
          <a:bodyPr/>
          <a:lstStyle>
            <a:lvl1pPr>
              <a:defRPr/>
            </a:lvl1pPr>
          </a:lstStyle>
          <a:p>
            <a:pPr>
              <a:defRPr/>
            </a:pPr>
            <a:fld id="{BF785211-E113-4C90-A364-8B46DD817A9E}" type="datetimeFigureOut">
              <a:rPr lang="en-US"/>
              <a:pPr>
                <a:defRPr/>
              </a:pPr>
              <a:t>1/15/24</a:t>
            </a:fld>
            <a:endParaRPr lang="en-US"/>
          </a:p>
        </p:txBody>
      </p:sp>
      <p:sp>
        <p:nvSpPr>
          <p:cNvPr id="6" name="Footer Placeholder 4">
            <a:extLst>
              <a:ext uri="{FF2B5EF4-FFF2-40B4-BE49-F238E27FC236}">
                <a16:creationId xmlns:a16="http://schemas.microsoft.com/office/drawing/2014/main" id="{6B39FC9C-03CF-0F26-52F2-822C21340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478A5F-8E8A-BD36-2677-057B253E1BAD}"/>
              </a:ext>
            </a:extLst>
          </p:cNvPr>
          <p:cNvSpPr>
            <a:spLocks noGrp="1"/>
          </p:cNvSpPr>
          <p:nvPr>
            <p:ph type="sldNum" sz="quarter" idx="12"/>
          </p:nvPr>
        </p:nvSpPr>
        <p:spPr/>
        <p:txBody>
          <a:bodyPr/>
          <a:lstStyle>
            <a:lvl1pPr>
              <a:defRPr/>
            </a:lvl1pPr>
          </a:lstStyle>
          <a:p>
            <a:pPr>
              <a:defRPr/>
            </a:pPr>
            <a:fld id="{F4FD01FC-EE2B-4C7D-97F3-BFFD32979597}" type="slidenum">
              <a:rPr lang="en-US" altLang="en-US"/>
              <a:pPr>
                <a:defRPr/>
              </a:pPr>
              <a:t>‹#›</a:t>
            </a:fld>
            <a:endParaRPr lang="en-US" altLang="en-US"/>
          </a:p>
        </p:txBody>
      </p:sp>
    </p:spTree>
    <p:extLst>
      <p:ext uri="{BB962C8B-B14F-4D97-AF65-F5344CB8AC3E}">
        <p14:creationId xmlns:p14="http://schemas.microsoft.com/office/powerpoint/2010/main" val="4038334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F8E720-6D7F-4441-A8E4-9A20F98B2052}"/>
              </a:ext>
            </a:extLst>
          </p:cNvPr>
          <p:cNvSpPr>
            <a:spLocks noGrp="1"/>
          </p:cNvSpPr>
          <p:nvPr>
            <p:ph type="dt" sz="half" idx="10"/>
          </p:nvPr>
        </p:nvSpPr>
        <p:spPr/>
        <p:txBody>
          <a:bodyPr/>
          <a:lstStyle>
            <a:lvl1pPr>
              <a:defRPr/>
            </a:lvl1pPr>
          </a:lstStyle>
          <a:p>
            <a:pPr>
              <a:defRPr/>
            </a:pPr>
            <a:fld id="{EBF7E487-C902-4311-9E4F-320BFB69CA3D}" type="datetimeFigureOut">
              <a:rPr lang="en-US"/>
              <a:pPr>
                <a:defRPr/>
              </a:pPr>
              <a:t>1/15/24</a:t>
            </a:fld>
            <a:endParaRPr lang="en-US"/>
          </a:p>
        </p:txBody>
      </p:sp>
      <p:sp>
        <p:nvSpPr>
          <p:cNvPr id="8" name="Footer Placeholder 4">
            <a:extLst>
              <a:ext uri="{FF2B5EF4-FFF2-40B4-BE49-F238E27FC236}">
                <a16:creationId xmlns:a16="http://schemas.microsoft.com/office/drawing/2014/main" id="{76B69D89-A0C9-1926-18E9-9FF57587B9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DC9222-1607-AEAF-F3B0-B508786C9CF7}"/>
              </a:ext>
            </a:extLst>
          </p:cNvPr>
          <p:cNvSpPr>
            <a:spLocks noGrp="1"/>
          </p:cNvSpPr>
          <p:nvPr>
            <p:ph type="sldNum" sz="quarter" idx="12"/>
          </p:nvPr>
        </p:nvSpPr>
        <p:spPr/>
        <p:txBody>
          <a:bodyPr/>
          <a:lstStyle>
            <a:lvl1pPr>
              <a:defRPr/>
            </a:lvl1pPr>
          </a:lstStyle>
          <a:p>
            <a:pPr>
              <a:defRPr/>
            </a:pPr>
            <a:fld id="{B8D70626-A52F-477E-92AD-D5E38A872AD4}" type="slidenum">
              <a:rPr lang="en-US" altLang="en-US"/>
              <a:pPr>
                <a:defRPr/>
              </a:pPr>
              <a:t>‹#›</a:t>
            </a:fld>
            <a:endParaRPr lang="en-US" altLang="en-US"/>
          </a:p>
        </p:txBody>
      </p:sp>
    </p:spTree>
    <p:extLst>
      <p:ext uri="{BB962C8B-B14F-4D97-AF65-F5344CB8AC3E}">
        <p14:creationId xmlns:p14="http://schemas.microsoft.com/office/powerpoint/2010/main" val="388927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B008F-FFA5-4ADA-D7A5-60E525E35A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793359-2B45-A386-C443-6E9328E743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A89BC0-AB28-0C2B-2826-BB5C044C1502}"/>
              </a:ext>
            </a:extLst>
          </p:cNvPr>
          <p:cNvSpPr>
            <a:spLocks noGrp="1"/>
          </p:cNvSpPr>
          <p:nvPr>
            <p:ph type="sldNum" sz="quarter" idx="12"/>
          </p:nvPr>
        </p:nvSpPr>
        <p:spPr/>
        <p:txBody>
          <a:bodyPr/>
          <a:lstStyle>
            <a:lvl1pPr>
              <a:defRPr/>
            </a:lvl1pPr>
          </a:lstStyle>
          <a:p>
            <a:pPr>
              <a:defRPr/>
            </a:pPr>
            <a:fld id="{924A7166-10B1-473E-A0E8-F261E57A36C0}" type="slidenum">
              <a:rPr lang="en-US" altLang="en-US"/>
              <a:pPr>
                <a:defRPr/>
              </a:pPr>
              <a:t>‹#›</a:t>
            </a:fld>
            <a:endParaRPr lang="en-US" altLang="en-US"/>
          </a:p>
        </p:txBody>
      </p:sp>
    </p:spTree>
    <p:extLst>
      <p:ext uri="{BB962C8B-B14F-4D97-AF65-F5344CB8AC3E}">
        <p14:creationId xmlns:p14="http://schemas.microsoft.com/office/powerpoint/2010/main" val="357012198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780C79-7274-7B30-D619-9F5B48E6C5F5}"/>
              </a:ext>
            </a:extLst>
          </p:cNvPr>
          <p:cNvSpPr>
            <a:spLocks noGrp="1"/>
          </p:cNvSpPr>
          <p:nvPr>
            <p:ph type="dt" sz="half" idx="10"/>
          </p:nvPr>
        </p:nvSpPr>
        <p:spPr/>
        <p:txBody>
          <a:bodyPr/>
          <a:lstStyle>
            <a:lvl1pPr>
              <a:defRPr/>
            </a:lvl1pPr>
          </a:lstStyle>
          <a:p>
            <a:pPr>
              <a:defRPr/>
            </a:pPr>
            <a:fld id="{C135F8D1-9E3D-4434-827A-C09964E645E5}" type="datetimeFigureOut">
              <a:rPr lang="en-US"/>
              <a:pPr>
                <a:defRPr/>
              </a:pPr>
              <a:t>1/15/24</a:t>
            </a:fld>
            <a:endParaRPr lang="en-US"/>
          </a:p>
        </p:txBody>
      </p:sp>
      <p:sp>
        <p:nvSpPr>
          <p:cNvPr id="4" name="Footer Placeholder 4">
            <a:extLst>
              <a:ext uri="{FF2B5EF4-FFF2-40B4-BE49-F238E27FC236}">
                <a16:creationId xmlns:a16="http://schemas.microsoft.com/office/drawing/2014/main" id="{ABE70544-FE90-8939-2EC9-0F236A6A45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15EBDB8-CC1E-2709-E04B-93F1EAE2242D}"/>
              </a:ext>
            </a:extLst>
          </p:cNvPr>
          <p:cNvSpPr>
            <a:spLocks noGrp="1"/>
          </p:cNvSpPr>
          <p:nvPr>
            <p:ph type="sldNum" sz="quarter" idx="12"/>
          </p:nvPr>
        </p:nvSpPr>
        <p:spPr/>
        <p:txBody>
          <a:bodyPr/>
          <a:lstStyle>
            <a:lvl1pPr>
              <a:defRPr/>
            </a:lvl1pPr>
          </a:lstStyle>
          <a:p>
            <a:pPr>
              <a:defRPr/>
            </a:pPr>
            <a:fld id="{4288EEAE-8130-4C31-9A27-32F6DF4A656F}" type="slidenum">
              <a:rPr lang="en-US" altLang="en-US"/>
              <a:pPr>
                <a:defRPr/>
              </a:pPr>
              <a:t>‹#›</a:t>
            </a:fld>
            <a:endParaRPr lang="en-US" altLang="en-US"/>
          </a:p>
        </p:txBody>
      </p:sp>
    </p:spTree>
    <p:extLst>
      <p:ext uri="{BB962C8B-B14F-4D97-AF65-F5344CB8AC3E}">
        <p14:creationId xmlns:p14="http://schemas.microsoft.com/office/powerpoint/2010/main" val="2165086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A9D06B-ADB2-9BFC-EE69-DF6965F0FC10}"/>
              </a:ext>
            </a:extLst>
          </p:cNvPr>
          <p:cNvSpPr>
            <a:spLocks noGrp="1"/>
          </p:cNvSpPr>
          <p:nvPr>
            <p:ph type="dt" sz="half" idx="10"/>
          </p:nvPr>
        </p:nvSpPr>
        <p:spPr/>
        <p:txBody>
          <a:bodyPr/>
          <a:lstStyle>
            <a:lvl1pPr>
              <a:defRPr/>
            </a:lvl1pPr>
          </a:lstStyle>
          <a:p>
            <a:pPr>
              <a:defRPr/>
            </a:pPr>
            <a:fld id="{3FD4670C-A5B5-46F9-9446-22D04738CFB1}" type="datetimeFigureOut">
              <a:rPr lang="en-US"/>
              <a:pPr>
                <a:defRPr/>
              </a:pPr>
              <a:t>1/15/24</a:t>
            </a:fld>
            <a:endParaRPr lang="en-US"/>
          </a:p>
        </p:txBody>
      </p:sp>
      <p:sp>
        <p:nvSpPr>
          <p:cNvPr id="3" name="Footer Placeholder 4">
            <a:extLst>
              <a:ext uri="{FF2B5EF4-FFF2-40B4-BE49-F238E27FC236}">
                <a16:creationId xmlns:a16="http://schemas.microsoft.com/office/drawing/2014/main" id="{3FA7B730-773C-60C8-CC45-76869A1F39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E2A2D65-E638-DCDB-695B-3A4D6B3D720B}"/>
              </a:ext>
            </a:extLst>
          </p:cNvPr>
          <p:cNvSpPr>
            <a:spLocks noGrp="1"/>
          </p:cNvSpPr>
          <p:nvPr>
            <p:ph type="sldNum" sz="quarter" idx="12"/>
          </p:nvPr>
        </p:nvSpPr>
        <p:spPr/>
        <p:txBody>
          <a:bodyPr/>
          <a:lstStyle>
            <a:lvl1pPr>
              <a:defRPr/>
            </a:lvl1pPr>
          </a:lstStyle>
          <a:p>
            <a:pPr>
              <a:defRPr/>
            </a:pPr>
            <a:fld id="{92477B79-BD42-4D2A-BB4F-D39BDFDBB5BE}" type="slidenum">
              <a:rPr lang="en-US" altLang="en-US"/>
              <a:pPr>
                <a:defRPr/>
              </a:pPr>
              <a:t>‹#›</a:t>
            </a:fld>
            <a:endParaRPr lang="en-US" altLang="en-US"/>
          </a:p>
        </p:txBody>
      </p:sp>
    </p:spTree>
    <p:extLst>
      <p:ext uri="{BB962C8B-B14F-4D97-AF65-F5344CB8AC3E}">
        <p14:creationId xmlns:p14="http://schemas.microsoft.com/office/powerpoint/2010/main" val="25440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BF21A75-1597-2A42-AE53-ED9226BDB16C}"/>
              </a:ext>
            </a:extLst>
          </p:cNvPr>
          <p:cNvSpPr>
            <a:spLocks noGrp="1"/>
          </p:cNvSpPr>
          <p:nvPr>
            <p:ph type="dt" sz="half" idx="10"/>
          </p:nvPr>
        </p:nvSpPr>
        <p:spPr/>
        <p:txBody>
          <a:bodyPr/>
          <a:lstStyle>
            <a:lvl1pPr>
              <a:defRPr/>
            </a:lvl1pPr>
          </a:lstStyle>
          <a:p>
            <a:pPr>
              <a:defRPr/>
            </a:pPr>
            <a:fld id="{34DE53FE-3834-4FA8-A310-E39BB89364F1}" type="datetimeFigureOut">
              <a:rPr lang="en-US"/>
              <a:pPr>
                <a:defRPr/>
              </a:pPr>
              <a:t>1/15/24</a:t>
            </a:fld>
            <a:endParaRPr lang="en-US"/>
          </a:p>
        </p:txBody>
      </p:sp>
      <p:sp>
        <p:nvSpPr>
          <p:cNvPr id="6" name="Footer Placeholder 4">
            <a:extLst>
              <a:ext uri="{FF2B5EF4-FFF2-40B4-BE49-F238E27FC236}">
                <a16:creationId xmlns:a16="http://schemas.microsoft.com/office/drawing/2014/main" id="{80879059-3AEE-419C-2E95-DDC0A878E0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468966-5EB4-7C1A-1195-6D0C1AECF82A}"/>
              </a:ext>
            </a:extLst>
          </p:cNvPr>
          <p:cNvSpPr>
            <a:spLocks noGrp="1"/>
          </p:cNvSpPr>
          <p:nvPr>
            <p:ph type="sldNum" sz="quarter" idx="12"/>
          </p:nvPr>
        </p:nvSpPr>
        <p:spPr/>
        <p:txBody>
          <a:bodyPr/>
          <a:lstStyle>
            <a:lvl1pPr>
              <a:defRPr/>
            </a:lvl1pPr>
          </a:lstStyle>
          <a:p>
            <a:pPr>
              <a:defRPr/>
            </a:pPr>
            <a:fld id="{83E29E85-7CDB-4902-9606-D94BB7C9BD6B}" type="slidenum">
              <a:rPr lang="en-US" altLang="en-US"/>
              <a:pPr>
                <a:defRPr/>
              </a:pPr>
              <a:t>‹#›</a:t>
            </a:fld>
            <a:endParaRPr lang="en-US" altLang="en-US"/>
          </a:p>
        </p:txBody>
      </p:sp>
    </p:spTree>
    <p:extLst>
      <p:ext uri="{BB962C8B-B14F-4D97-AF65-F5344CB8AC3E}">
        <p14:creationId xmlns:p14="http://schemas.microsoft.com/office/powerpoint/2010/main" val="3067467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796A59A-D91F-2A76-2E9F-867007FAA5AB}"/>
              </a:ext>
            </a:extLst>
          </p:cNvPr>
          <p:cNvSpPr>
            <a:spLocks noGrp="1"/>
          </p:cNvSpPr>
          <p:nvPr>
            <p:ph type="dt" sz="half" idx="10"/>
          </p:nvPr>
        </p:nvSpPr>
        <p:spPr/>
        <p:txBody>
          <a:bodyPr/>
          <a:lstStyle>
            <a:lvl1pPr>
              <a:defRPr/>
            </a:lvl1pPr>
          </a:lstStyle>
          <a:p>
            <a:pPr>
              <a:defRPr/>
            </a:pPr>
            <a:fld id="{53EC8D10-BA85-461C-8AF6-912F0510C781}" type="datetimeFigureOut">
              <a:rPr lang="en-US"/>
              <a:pPr>
                <a:defRPr/>
              </a:pPr>
              <a:t>1/15/24</a:t>
            </a:fld>
            <a:endParaRPr lang="en-US"/>
          </a:p>
        </p:txBody>
      </p:sp>
      <p:sp>
        <p:nvSpPr>
          <p:cNvPr id="6" name="Footer Placeholder 4">
            <a:extLst>
              <a:ext uri="{FF2B5EF4-FFF2-40B4-BE49-F238E27FC236}">
                <a16:creationId xmlns:a16="http://schemas.microsoft.com/office/drawing/2014/main" id="{CD921DBC-7EB2-45FB-F954-BB8F4731D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4D7A77-04BF-BE00-5289-F96C8024B898}"/>
              </a:ext>
            </a:extLst>
          </p:cNvPr>
          <p:cNvSpPr>
            <a:spLocks noGrp="1"/>
          </p:cNvSpPr>
          <p:nvPr>
            <p:ph type="sldNum" sz="quarter" idx="12"/>
          </p:nvPr>
        </p:nvSpPr>
        <p:spPr/>
        <p:txBody>
          <a:bodyPr/>
          <a:lstStyle>
            <a:lvl1pPr>
              <a:defRPr/>
            </a:lvl1pPr>
          </a:lstStyle>
          <a:p>
            <a:pPr>
              <a:defRPr/>
            </a:pPr>
            <a:fld id="{A835ECEF-CEAF-4207-B09D-8284711244D2}" type="slidenum">
              <a:rPr lang="en-US" altLang="en-US"/>
              <a:pPr>
                <a:defRPr/>
              </a:pPr>
              <a:t>‹#›</a:t>
            </a:fld>
            <a:endParaRPr lang="en-US" altLang="en-US"/>
          </a:p>
        </p:txBody>
      </p:sp>
    </p:spTree>
    <p:extLst>
      <p:ext uri="{BB962C8B-B14F-4D97-AF65-F5344CB8AC3E}">
        <p14:creationId xmlns:p14="http://schemas.microsoft.com/office/powerpoint/2010/main" val="54082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92AB8-D69A-CF39-DF22-D48BC9C03D66}"/>
              </a:ext>
            </a:extLst>
          </p:cNvPr>
          <p:cNvSpPr>
            <a:spLocks noGrp="1"/>
          </p:cNvSpPr>
          <p:nvPr>
            <p:ph type="dt" sz="half" idx="10"/>
          </p:nvPr>
        </p:nvSpPr>
        <p:spPr/>
        <p:txBody>
          <a:bodyPr/>
          <a:lstStyle>
            <a:lvl1pPr>
              <a:defRPr/>
            </a:lvl1pPr>
          </a:lstStyle>
          <a:p>
            <a:pPr>
              <a:defRPr/>
            </a:pPr>
            <a:fld id="{7887B881-822E-440C-90D6-B59012FB48DC}" type="datetimeFigureOut">
              <a:rPr lang="en-US"/>
              <a:pPr>
                <a:defRPr/>
              </a:pPr>
              <a:t>1/15/24</a:t>
            </a:fld>
            <a:endParaRPr lang="en-US"/>
          </a:p>
        </p:txBody>
      </p:sp>
      <p:sp>
        <p:nvSpPr>
          <p:cNvPr id="5" name="Footer Placeholder 4">
            <a:extLst>
              <a:ext uri="{FF2B5EF4-FFF2-40B4-BE49-F238E27FC236}">
                <a16:creationId xmlns:a16="http://schemas.microsoft.com/office/drawing/2014/main" id="{3ADBAD25-5A23-4BE5-C799-A5114CD7B0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6EF5AC-83CE-7F10-B868-575817B152F1}"/>
              </a:ext>
            </a:extLst>
          </p:cNvPr>
          <p:cNvSpPr>
            <a:spLocks noGrp="1"/>
          </p:cNvSpPr>
          <p:nvPr>
            <p:ph type="sldNum" sz="quarter" idx="12"/>
          </p:nvPr>
        </p:nvSpPr>
        <p:spPr/>
        <p:txBody>
          <a:bodyPr/>
          <a:lstStyle>
            <a:lvl1pPr>
              <a:defRPr/>
            </a:lvl1pPr>
          </a:lstStyle>
          <a:p>
            <a:pPr>
              <a:defRPr/>
            </a:pPr>
            <a:fld id="{C6140973-7E6C-4253-8458-40C0ED5E0E9E}" type="slidenum">
              <a:rPr lang="en-US" altLang="en-US"/>
              <a:pPr>
                <a:defRPr/>
              </a:pPr>
              <a:t>‹#›</a:t>
            </a:fld>
            <a:endParaRPr lang="en-US" altLang="en-US"/>
          </a:p>
        </p:txBody>
      </p:sp>
    </p:spTree>
    <p:extLst>
      <p:ext uri="{BB962C8B-B14F-4D97-AF65-F5344CB8AC3E}">
        <p14:creationId xmlns:p14="http://schemas.microsoft.com/office/powerpoint/2010/main" val="210192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463B2-A1A5-B1EA-1A24-CBDE29FBF9D4}"/>
              </a:ext>
            </a:extLst>
          </p:cNvPr>
          <p:cNvSpPr>
            <a:spLocks noGrp="1"/>
          </p:cNvSpPr>
          <p:nvPr>
            <p:ph type="dt" sz="half" idx="10"/>
          </p:nvPr>
        </p:nvSpPr>
        <p:spPr/>
        <p:txBody>
          <a:bodyPr/>
          <a:lstStyle>
            <a:lvl1pPr>
              <a:defRPr/>
            </a:lvl1pPr>
          </a:lstStyle>
          <a:p>
            <a:pPr>
              <a:defRPr/>
            </a:pPr>
            <a:fld id="{CB5AD523-9909-4E2D-B9B4-DB312EC73B26}" type="datetimeFigureOut">
              <a:rPr lang="en-US"/>
              <a:pPr>
                <a:defRPr/>
              </a:pPr>
              <a:t>1/15/24</a:t>
            </a:fld>
            <a:endParaRPr lang="en-US"/>
          </a:p>
        </p:txBody>
      </p:sp>
      <p:sp>
        <p:nvSpPr>
          <p:cNvPr id="5" name="Footer Placeholder 4">
            <a:extLst>
              <a:ext uri="{FF2B5EF4-FFF2-40B4-BE49-F238E27FC236}">
                <a16:creationId xmlns:a16="http://schemas.microsoft.com/office/drawing/2014/main" id="{1885E5AA-38DF-18A9-2130-54DF44C813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8AB966-C3E7-A29D-C549-8BCE7D4CB904}"/>
              </a:ext>
            </a:extLst>
          </p:cNvPr>
          <p:cNvSpPr>
            <a:spLocks noGrp="1"/>
          </p:cNvSpPr>
          <p:nvPr>
            <p:ph type="sldNum" sz="quarter" idx="12"/>
          </p:nvPr>
        </p:nvSpPr>
        <p:spPr/>
        <p:txBody>
          <a:bodyPr/>
          <a:lstStyle>
            <a:lvl1pPr>
              <a:defRPr/>
            </a:lvl1pPr>
          </a:lstStyle>
          <a:p>
            <a:pPr>
              <a:defRPr/>
            </a:pPr>
            <a:fld id="{B9B3A9D9-D225-4306-9149-AE35E66E7022}" type="slidenum">
              <a:rPr lang="en-US" altLang="en-US"/>
              <a:pPr>
                <a:defRPr/>
              </a:pPr>
              <a:t>‹#›</a:t>
            </a:fld>
            <a:endParaRPr lang="en-US" altLang="en-US"/>
          </a:p>
        </p:txBody>
      </p:sp>
    </p:spTree>
    <p:extLst>
      <p:ext uri="{BB962C8B-B14F-4D97-AF65-F5344CB8AC3E}">
        <p14:creationId xmlns:p14="http://schemas.microsoft.com/office/powerpoint/2010/main" val="1607256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EDA7F6F-6C62-4E07-A155-49DD58C3B4F4}" type="datetime1">
              <a:rPr lang="en-US" smtClean="0"/>
              <a:pPr>
                <a:defRPr/>
              </a:pPr>
              <a:t>1/15/24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77FE78-4D04-4754-8AF5-AF7E7F130E84}" type="slidenum">
              <a:rPr lang="en-US" altLang="en-US" smtClean="0"/>
              <a:pPr/>
              <a:t>‹#›</a:t>
            </a:fld>
            <a:endParaRPr lang="en-US" altLang="en-US"/>
          </a:p>
        </p:txBody>
      </p:sp>
    </p:spTree>
    <p:extLst>
      <p:ext uri="{BB962C8B-B14F-4D97-AF65-F5344CB8AC3E}">
        <p14:creationId xmlns:p14="http://schemas.microsoft.com/office/powerpoint/2010/main" val="50844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620901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F81192D-EC79-4C8B-8E94-B0AD191CDB90}" type="datetime1">
              <a:rPr lang="en-US" smtClean="0"/>
              <a:pPr>
                <a:defRPr/>
              </a:pPr>
              <a:t>1/15/24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2BA08A-B98C-49D7-9AFD-13F13E6FFAEB}" type="slidenum">
              <a:rPr lang="en-US" altLang="en-US" smtClean="0"/>
              <a:pPr/>
              <a:t>‹#›</a:t>
            </a:fld>
            <a:endParaRPr lang="en-US" altLang="en-US"/>
          </a:p>
        </p:txBody>
      </p:sp>
    </p:spTree>
    <p:extLst>
      <p:ext uri="{BB962C8B-B14F-4D97-AF65-F5344CB8AC3E}">
        <p14:creationId xmlns:p14="http://schemas.microsoft.com/office/powerpoint/2010/main" val="3800875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91583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31D9EAF-0BB0-6133-D608-EE7DDEB1BF8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A353AE-9225-09FD-F72A-3B732CEF36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56ED6-AD1E-3673-2EBD-8830CECA33AA}"/>
              </a:ext>
            </a:extLst>
          </p:cNvPr>
          <p:cNvSpPr>
            <a:spLocks noGrp="1"/>
          </p:cNvSpPr>
          <p:nvPr>
            <p:ph type="sldNum" sz="quarter" idx="12"/>
          </p:nvPr>
        </p:nvSpPr>
        <p:spPr/>
        <p:txBody>
          <a:bodyPr/>
          <a:lstStyle>
            <a:lvl1pPr>
              <a:defRPr/>
            </a:lvl1pPr>
          </a:lstStyle>
          <a:p>
            <a:pPr>
              <a:defRPr/>
            </a:pPr>
            <a:fld id="{5497D6FD-2A23-4522-BA61-288D98EB2981}" type="slidenum">
              <a:rPr lang="en-US" altLang="en-US"/>
              <a:pPr>
                <a:defRPr/>
              </a:pPr>
              <a:t>‹#›</a:t>
            </a:fld>
            <a:endParaRPr lang="en-US" altLang="en-US"/>
          </a:p>
        </p:txBody>
      </p:sp>
    </p:spTree>
    <p:extLst>
      <p:ext uri="{BB962C8B-B14F-4D97-AF65-F5344CB8AC3E}">
        <p14:creationId xmlns:p14="http://schemas.microsoft.com/office/powerpoint/2010/main" val="339499086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3336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728F15F-00DE-4BAC-9E4F-79DD6CEAFF25}" type="datetime1">
              <a:rPr lang="en-US" smtClean="0"/>
              <a:pPr>
                <a:defRPr/>
              </a:pPr>
              <a:t>1/15/24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E7A3234-7578-4093-9053-7A47586BA53F}" type="slidenum">
              <a:rPr lang="en-US" altLang="en-US" smtClean="0"/>
              <a:pPr/>
              <a:t>‹#›</a:t>
            </a:fld>
            <a:endParaRPr lang="en-US" altLang="en-US"/>
          </a:p>
        </p:txBody>
      </p:sp>
    </p:spTree>
    <p:extLst>
      <p:ext uri="{BB962C8B-B14F-4D97-AF65-F5344CB8AC3E}">
        <p14:creationId xmlns:p14="http://schemas.microsoft.com/office/powerpoint/2010/main" val="4192751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6211BC-EA61-4EB1-B9D9-EDFA8175E6F6}" type="datetime1">
              <a:rPr lang="en-US" smtClean="0"/>
              <a:pPr>
                <a:defRPr/>
              </a:pPr>
              <a:t>1/15/24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D27F551-A8B4-4198-B8DF-B730DC4C4F84}" type="slidenum">
              <a:rPr lang="en-US" altLang="en-US" smtClean="0"/>
              <a:pPr/>
              <a:t>‹#›</a:t>
            </a:fld>
            <a:endParaRPr lang="en-US" altLang="en-US"/>
          </a:p>
        </p:txBody>
      </p:sp>
    </p:spTree>
    <p:extLst>
      <p:ext uri="{BB962C8B-B14F-4D97-AF65-F5344CB8AC3E}">
        <p14:creationId xmlns:p14="http://schemas.microsoft.com/office/powerpoint/2010/main" val="202947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309239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7FBBA0A-E2E6-4C25-A2E1-9DBD51DE65C6}" type="datetime1">
              <a:rPr lang="en-US" smtClean="0"/>
              <a:pPr>
                <a:defRPr/>
              </a:pPr>
              <a:t>1/15/24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E068DE6-61A9-47D0-8AE4-3352439090B2}" type="slidenum">
              <a:rPr lang="en-US" altLang="en-US" smtClean="0"/>
              <a:pPr/>
              <a:t>‹#›</a:t>
            </a:fld>
            <a:endParaRPr lang="en-US" altLang="en-US"/>
          </a:p>
        </p:txBody>
      </p:sp>
    </p:spTree>
    <p:extLst>
      <p:ext uri="{BB962C8B-B14F-4D97-AF65-F5344CB8AC3E}">
        <p14:creationId xmlns:p14="http://schemas.microsoft.com/office/powerpoint/2010/main" val="2910434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229719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6872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6041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614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144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0B3C90-2165-6A0D-D5EE-C9B16544E60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DB006FA-7059-4E16-4562-3005AB5841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63172E-43C8-F204-1937-2C88425B020B}"/>
              </a:ext>
            </a:extLst>
          </p:cNvPr>
          <p:cNvSpPr>
            <a:spLocks noGrp="1"/>
          </p:cNvSpPr>
          <p:nvPr>
            <p:ph type="sldNum" sz="quarter" idx="12"/>
          </p:nvPr>
        </p:nvSpPr>
        <p:spPr/>
        <p:txBody>
          <a:bodyPr/>
          <a:lstStyle>
            <a:lvl1pPr>
              <a:defRPr/>
            </a:lvl1pPr>
          </a:lstStyle>
          <a:p>
            <a:pPr>
              <a:defRPr/>
            </a:pPr>
            <a:fld id="{BB0BD57D-F0D1-4A9C-8B03-D32FC224F71E}" type="slidenum">
              <a:rPr lang="en-US" altLang="en-US"/>
              <a:pPr>
                <a:defRPr/>
              </a:pPr>
              <a:t>‹#›</a:t>
            </a:fld>
            <a:endParaRPr lang="en-US" altLang="en-US"/>
          </a:p>
        </p:txBody>
      </p:sp>
    </p:spTree>
    <p:extLst>
      <p:ext uri="{BB962C8B-B14F-4D97-AF65-F5344CB8AC3E}">
        <p14:creationId xmlns:p14="http://schemas.microsoft.com/office/powerpoint/2010/main" val="38375499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3587135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1683608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C0C1D18B-F13B-53DA-E9BA-B745EECFD89B}"/>
              </a:ext>
            </a:extLst>
          </p:cNvPr>
          <p:cNvCxnSpPr>
            <a:cxnSpLocks noChangeShapeType="1"/>
          </p:cNvCxnSpPr>
          <p:nvPr userDrawn="1"/>
        </p:nvCxnSpPr>
        <p:spPr bwMode="auto">
          <a:xfrm flipV="1">
            <a:off x="952501" y="871538"/>
            <a:ext cx="7148146" cy="0"/>
          </a:xfrm>
          <a:prstGeom prst="line">
            <a:avLst/>
          </a:prstGeom>
          <a:noFill/>
          <a:ln w="15875" algn="ctr">
            <a:solidFill>
              <a:schemeClr val="accent1"/>
            </a:solidFill>
            <a:round/>
            <a:headEnd/>
            <a:tailEnd/>
          </a:ln>
          <a:extLst>
            <a:ext uri="{909E8E84-426E-40DD-AFC4-6F175D3DCCD1}">
              <a14:hiddenFill xmlns:a14="http://schemas.microsoft.com/office/drawing/2010/main">
                <a:noFill/>
              </a14:hiddenFill>
            </a:ext>
          </a:extLst>
        </p:spPr>
      </p:cxnSp>
      <p:sp>
        <p:nvSpPr>
          <p:cNvPr id="3" name="KSO_Shape">
            <a:extLst>
              <a:ext uri="{FF2B5EF4-FFF2-40B4-BE49-F238E27FC236}">
                <a16:creationId xmlns:a16="http://schemas.microsoft.com/office/drawing/2014/main" id="{A63E3589-0358-F071-5B2D-BFBFE66FA5BC}"/>
              </a:ext>
            </a:extLst>
          </p:cNvPr>
          <p:cNvSpPr>
            <a:spLocks/>
          </p:cNvSpPr>
          <p:nvPr userDrawn="1"/>
        </p:nvSpPr>
        <p:spPr bwMode="auto">
          <a:xfrm>
            <a:off x="8206154" y="400051"/>
            <a:ext cx="218343" cy="538163"/>
          </a:xfrm>
          <a:custGeom>
            <a:avLst/>
            <a:gdLst>
              <a:gd name="T0" fmla="*/ 2147483646 w 2361"/>
              <a:gd name="T1" fmla="*/ 2147483646 h 4328"/>
              <a:gd name="T2" fmla="*/ 2147483646 w 2361"/>
              <a:gd name="T3" fmla="*/ 2147483646 h 4328"/>
              <a:gd name="T4" fmla="*/ 2147483646 w 2361"/>
              <a:gd name="T5" fmla="*/ 2147483646 h 4328"/>
              <a:gd name="T6" fmla="*/ 2147483646 w 2361"/>
              <a:gd name="T7" fmla="*/ 2147483646 h 4328"/>
              <a:gd name="T8" fmla="*/ 2147483646 w 2361"/>
              <a:gd name="T9" fmla="*/ 2147483646 h 4328"/>
              <a:gd name="T10" fmla="*/ 2147483646 w 2361"/>
              <a:gd name="T11" fmla="*/ 2147483646 h 4328"/>
              <a:gd name="T12" fmla="*/ 2147483646 w 2361"/>
              <a:gd name="T13" fmla="*/ 2147483646 h 4328"/>
              <a:gd name="T14" fmla="*/ 2147483646 w 2361"/>
              <a:gd name="T15" fmla="*/ 2147483646 h 4328"/>
              <a:gd name="T16" fmla="*/ 0 w 2361"/>
              <a:gd name="T17" fmla="*/ 2147483646 h 4328"/>
              <a:gd name="T18" fmla="*/ 2147483646 w 2361"/>
              <a:gd name="T19" fmla="*/ 2147483646 h 4328"/>
              <a:gd name="T20" fmla="*/ 2147483646 w 2361"/>
              <a:gd name="T21" fmla="*/ 2147483646 h 4328"/>
              <a:gd name="T22" fmla="*/ 2147483646 w 2361"/>
              <a:gd name="T23" fmla="*/ 2147483646 h 4328"/>
              <a:gd name="T24" fmla="*/ 2147483646 w 2361"/>
              <a:gd name="T25" fmla="*/ 2147483646 h 4328"/>
              <a:gd name="T26" fmla="*/ 2147483646 w 2361"/>
              <a:gd name="T27" fmla="*/ 2147483646 h 4328"/>
              <a:gd name="T28" fmla="*/ 2147483646 w 2361"/>
              <a:gd name="T29" fmla="*/ 2147483646 h 4328"/>
              <a:gd name="T30" fmla="*/ 2147483646 w 2361"/>
              <a:gd name="T31" fmla="*/ 2147483646 h 4328"/>
              <a:gd name="T32" fmla="*/ 2147483646 w 2361"/>
              <a:gd name="T33" fmla="*/ 2147483646 h 4328"/>
              <a:gd name="T34" fmla="*/ 2147483646 w 2361"/>
              <a:gd name="T35" fmla="*/ 2147483646 h 4328"/>
              <a:gd name="T36" fmla="*/ 2147483646 w 2361"/>
              <a:gd name="T37" fmla="*/ 2147483646 h 4328"/>
              <a:gd name="T38" fmla="*/ 2147483646 w 2361"/>
              <a:gd name="T39" fmla="*/ 2147483646 h 4328"/>
              <a:gd name="T40" fmla="*/ 2147483646 w 2361"/>
              <a:gd name="T41" fmla="*/ 2147483646 h 4328"/>
              <a:gd name="T42" fmla="*/ 2147483646 w 2361"/>
              <a:gd name="T43" fmla="*/ 2147483646 h 4328"/>
              <a:gd name="T44" fmla="*/ 2147483646 w 2361"/>
              <a:gd name="T45" fmla="*/ 2147483646 h 4328"/>
              <a:gd name="T46" fmla="*/ 2147483646 w 2361"/>
              <a:gd name="T47" fmla="*/ 2147483646 h 4328"/>
              <a:gd name="T48" fmla="*/ 2147483646 w 2361"/>
              <a:gd name="T49" fmla="*/ 2147483646 h 4328"/>
              <a:gd name="T50" fmla="*/ 2147483646 w 2361"/>
              <a:gd name="T51" fmla="*/ 2147483646 h 4328"/>
              <a:gd name="T52" fmla="*/ 2147483646 w 2361"/>
              <a:gd name="T53" fmla="*/ 2147483646 h 4328"/>
              <a:gd name="T54" fmla="*/ 2147483646 w 2361"/>
              <a:gd name="T55" fmla="*/ 2147483646 h 4328"/>
              <a:gd name="T56" fmla="*/ 2147483646 w 2361"/>
              <a:gd name="T57" fmla="*/ 2147483646 h 4328"/>
              <a:gd name="T58" fmla="*/ 2147483646 w 2361"/>
              <a:gd name="T59" fmla="*/ 2147483646 h 4328"/>
              <a:gd name="T60" fmla="*/ 2147483646 w 2361"/>
              <a:gd name="T61" fmla="*/ 2147483646 h 4328"/>
              <a:gd name="T62" fmla="*/ 2147483646 w 2361"/>
              <a:gd name="T63" fmla="*/ 2147483646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VN"/>
          </a:p>
        </p:txBody>
      </p:sp>
      <p:sp>
        <p:nvSpPr>
          <p:cNvPr id="4" name="MH_Other_4">
            <a:extLst>
              <a:ext uri="{FF2B5EF4-FFF2-40B4-BE49-F238E27FC236}">
                <a16:creationId xmlns:a16="http://schemas.microsoft.com/office/drawing/2014/main" id="{26399891-A791-B2C5-8038-1405D6F558C6}"/>
              </a:ext>
            </a:extLst>
          </p:cNvPr>
          <p:cNvSpPr/>
          <p:nvPr userDrawn="1">
            <p:custDataLst>
              <p:tags r:id="rId1"/>
            </p:custDataLst>
          </p:nvPr>
        </p:nvSpPr>
        <p:spPr>
          <a:xfrm>
            <a:off x="234462" y="220664"/>
            <a:ext cx="417635" cy="555625"/>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5" name="MH_Other_4">
            <a:extLst>
              <a:ext uri="{FF2B5EF4-FFF2-40B4-BE49-F238E27FC236}">
                <a16:creationId xmlns:a16="http://schemas.microsoft.com/office/drawing/2014/main" id="{DC5B7C81-F31C-2A1B-5C6D-4DA822FD8858}"/>
              </a:ext>
            </a:extLst>
          </p:cNvPr>
          <p:cNvSpPr/>
          <p:nvPr userDrawn="1">
            <p:custDataLst>
              <p:tags r:id="rId2"/>
            </p:custDataLst>
          </p:nvPr>
        </p:nvSpPr>
        <p:spPr>
          <a:xfrm>
            <a:off x="-68873" y="674688"/>
            <a:ext cx="272562" cy="3619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6" name="椭圆 11">
            <a:extLst>
              <a:ext uri="{FF2B5EF4-FFF2-40B4-BE49-F238E27FC236}">
                <a16:creationId xmlns:a16="http://schemas.microsoft.com/office/drawing/2014/main" id="{068EC23E-136F-FA6D-3A5A-7B8DB1B339C4}"/>
              </a:ext>
            </a:extLst>
          </p:cNvPr>
          <p:cNvSpPr/>
          <p:nvPr userDrawn="1"/>
        </p:nvSpPr>
        <p:spPr>
          <a:xfrm>
            <a:off x="585093" y="417420"/>
            <a:ext cx="324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MH_Other_4">
            <a:extLst>
              <a:ext uri="{FF2B5EF4-FFF2-40B4-BE49-F238E27FC236}">
                <a16:creationId xmlns:a16="http://schemas.microsoft.com/office/drawing/2014/main" id="{0563B440-9587-95D3-A333-1F0FB6C04AC9}"/>
              </a:ext>
            </a:extLst>
          </p:cNvPr>
          <p:cNvSpPr/>
          <p:nvPr userDrawn="1">
            <p:custDataLst>
              <p:tags r:id="rId3"/>
            </p:custDataLst>
          </p:nvPr>
        </p:nvSpPr>
        <p:spPr>
          <a:xfrm>
            <a:off x="158261" y="15875"/>
            <a:ext cx="153866" cy="20478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Tree>
    <p:extLst>
      <p:ext uri="{BB962C8B-B14F-4D97-AF65-F5344CB8AC3E}">
        <p14:creationId xmlns:p14="http://schemas.microsoft.com/office/powerpoint/2010/main" val="407782754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D63E15-9356-8507-A06C-2CC1E445649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6C63192-76F3-E4DD-158C-B302316BA8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828F90-CEEF-68D6-C44D-931F5CA0A643}"/>
              </a:ext>
            </a:extLst>
          </p:cNvPr>
          <p:cNvSpPr>
            <a:spLocks noGrp="1"/>
          </p:cNvSpPr>
          <p:nvPr>
            <p:ph type="sldNum" sz="quarter" idx="12"/>
          </p:nvPr>
        </p:nvSpPr>
        <p:spPr/>
        <p:txBody>
          <a:bodyPr/>
          <a:lstStyle>
            <a:lvl1pPr>
              <a:defRPr/>
            </a:lvl1pPr>
          </a:lstStyle>
          <a:p>
            <a:pPr>
              <a:defRPr/>
            </a:pPr>
            <a:fld id="{8F6DA6AC-64A6-4347-9ABC-96F523A7E5B5}" type="slidenum">
              <a:rPr lang="en-US" altLang="en-US"/>
              <a:pPr>
                <a:defRPr/>
              </a:pPr>
              <a:t>‹#›</a:t>
            </a:fld>
            <a:endParaRPr lang="en-US" altLang="en-US"/>
          </a:p>
        </p:txBody>
      </p:sp>
    </p:spTree>
    <p:extLst>
      <p:ext uri="{BB962C8B-B14F-4D97-AF65-F5344CB8AC3E}">
        <p14:creationId xmlns:p14="http://schemas.microsoft.com/office/powerpoint/2010/main" val="976379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C48AEA-60CA-DD37-FF61-66A1026B218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BB89C8B-AC2C-2581-C2CF-4AEA8E59F5C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5F200C-53B7-0A6F-B108-821DC59D1EBB}"/>
              </a:ext>
            </a:extLst>
          </p:cNvPr>
          <p:cNvSpPr>
            <a:spLocks noGrp="1"/>
          </p:cNvSpPr>
          <p:nvPr>
            <p:ph type="sldNum" sz="quarter" idx="12"/>
          </p:nvPr>
        </p:nvSpPr>
        <p:spPr/>
        <p:txBody>
          <a:bodyPr/>
          <a:lstStyle>
            <a:lvl1pPr>
              <a:defRPr/>
            </a:lvl1pPr>
          </a:lstStyle>
          <a:p>
            <a:pPr>
              <a:defRPr/>
            </a:pPr>
            <a:fld id="{7840E04D-CB0F-4F06-AD34-D86E735A91BE}" type="slidenum">
              <a:rPr lang="en-US" altLang="en-US"/>
              <a:pPr>
                <a:defRPr/>
              </a:pPr>
              <a:t>‹#›</a:t>
            </a:fld>
            <a:endParaRPr lang="en-US" altLang="en-US"/>
          </a:p>
        </p:txBody>
      </p:sp>
    </p:spTree>
    <p:extLst>
      <p:ext uri="{BB962C8B-B14F-4D97-AF65-F5344CB8AC3E}">
        <p14:creationId xmlns:p14="http://schemas.microsoft.com/office/powerpoint/2010/main" val="8159796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C7DB446-3197-CC0F-4CA1-49C9BFE61E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70347E-1BE8-CD5B-24EA-C65CBF96C4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4AEDA0-C8D2-AE8C-29DC-A42A9D8693E5}"/>
              </a:ext>
            </a:extLst>
          </p:cNvPr>
          <p:cNvSpPr>
            <a:spLocks noGrp="1"/>
          </p:cNvSpPr>
          <p:nvPr>
            <p:ph type="sldNum" sz="quarter" idx="12"/>
          </p:nvPr>
        </p:nvSpPr>
        <p:spPr/>
        <p:txBody>
          <a:bodyPr/>
          <a:lstStyle>
            <a:lvl1pPr>
              <a:defRPr/>
            </a:lvl1pPr>
          </a:lstStyle>
          <a:p>
            <a:pPr>
              <a:defRPr/>
            </a:pPr>
            <a:fld id="{2E6A9256-7B0B-48A4-B418-A2C2F8592DF4}" type="slidenum">
              <a:rPr lang="en-US" altLang="en-US"/>
              <a:pPr>
                <a:defRPr/>
              </a:pPr>
              <a:t>‹#›</a:t>
            </a:fld>
            <a:endParaRPr lang="en-US" altLang="en-US"/>
          </a:p>
        </p:txBody>
      </p:sp>
    </p:spTree>
    <p:extLst>
      <p:ext uri="{BB962C8B-B14F-4D97-AF65-F5344CB8AC3E}">
        <p14:creationId xmlns:p14="http://schemas.microsoft.com/office/powerpoint/2010/main" val="406873554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D2BB47-01CF-10C2-D743-7B9395346D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9943335-FB1E-412B-95B5-A3DCBEE305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CB5538-C6F6-279F-120E-21C1581281C7}"/>
              </a:ext>
            </a:extLst>
          </p:cNvPr>
          <p:cNvSpPr>
            <a:spLocks noGrp="1"/>
          </p:cNvSpPr>
          <p:nvPr>
            <p:ph type="sldNum" sz="quarter" idx="12"/>
          </p:nvPr>
        </p:nvSpPr>
        <p:spPr/>
        <p:txBody>
          <a:bodyPr/>
          <a:lstStyle>
            <a:lvl1pPr>
              <a:defRPr/>
            </a:lvl1pPr>
          </a:lstStyle>
          <a:p>
            <a:pPr>
              <a:defRPr/>
            </a:pPr>
            <a:fld id="{4125F252-A846-4706-980F-ED4EDC9BB0E3}" type="slidenum">
              <a:rPr lang="en-US" altLang="en-US"/>
              <a:pPr>
                <a:defRPr/>
              </a:pPr>
              <a:t>‹#›</a:t>
            </a:fld>
            <a:endParaRPr lang="en-US" altLang="en-US"/>
          </a:p>
        </p:txBody>
      </p:sp>
    </p:spTree>
    <p:extLst>
      <p:ext uri="{BB962C8B-B14F-4D97-AF65-F5344CB8AC3E}">
        <p14:creationId xmlns:p14="http://schemas.microsoft.com/office/powerpoint/2010/main" val="27118992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82F63F-1305-8B16-BBEB-B2392A2A0F1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7CD720-9092-F228-E61C-F1E04326D24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313E5F-CAC0-CA96-D85D-B90C23EB5B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7A1AC8A-57B3-6982-86F9-BEDECFF494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FA70CFD-67A7-2D1A-759A-6E31163665C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F8F7500E-869F-4154-B97E-C57109BEEE40}" type="slidenum">
              <a:rPr lang="en-US" altLang="en-US"/>
              <a:pPr>
                <a:defRPr/>
              </a:pPr>
              <a:t>‹#›</a:t>
            </a:fld>
            <a:endParaRPr lang="en-US" altLang="en-US"/>
          </a:p>
        </p:txBody>
      </p:sp>
      <p:sp>
        <p:nvSpPr>
          <p:cNvPr id="7" name="Rectangle 6">
            <a:extLst>
              <a:ext uri="{FF2B5EF4-FFF2-40B4-BE49-F238E27FC236}">
                <a16:creationId xmlns:a16="http://schemas.microsoft.com/office/drawing/2014/main" id="{80892E57-5DBF-6DE3-CCA2-C1E94586CF3F}"/>
              </a:ext>
            </a:extLst>
          </p:cNvPr>
          <p:cNvSpPr/>
          <p:nvPr/>
        </p:nvSpPr>
        <p:spPr>
          <a:xfrm>
            <a:off x="0" y="6545263"/>
            <a:ext cx="9144000" cy="303212"/>
          </a:xfrm>
          <a:prstGeom prst="rect">
            <a:avLst/>
          </a:prstGeom>
          <a:solidFill>
            <a:srgbClr val="CD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1032" name="Picture 18">
            <a:extLst>
              <a:ext uri="{FF2B5EF4-FFF2-40B4-BE49-F238E27FC236}">
                <a16:creationId xmlns:a16="http://schemas.microsoft.com/office/drawing/2014/main" id="{ECF3F309-B3E7-00B7-0AC9-1D81AFEC2A4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7">
            <a:extLst>
              <a:ext uri="{FF2B5EF4-FFF2-40B4-BE49-F238E27FC236}">
                <a16:creationId xmlns:a16="http://schemas.microsoft.com/office/drawing/2014/main" id="{4D1D859B-E203-687E-F764-DA5D7896E9AF}"/>
              </a:ext>
            </a:extLst>
          </p:cNvPr>
          <p:cNvSpPr txBox="1">
            <a:spLocks noChangeArrowheads="1"/>
          </p:cNvSpPr>
          <p:nvPr/>
        </p:nvSpPr>
        <p:spPr bwMode="auto">
          <a:xfrm>
            <a:off x="1333500" y="-22225"/>
            <a:ext cx="6477000" cy="381000"/>
          </a:xfrm>
          <a:prstGeom prst="rect">
            <a:avLst/>
          </a:prstGeom>
          <a:noFill/>
          <a:ln>
            <a:noFill/>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US">
                <a:solidFill>
                  <a:schemeClr val="tx2"/>
                </a:solidFill>
              </a:rPr>
              <a:t>BAN THI ĐUA – KHEN THƯỞNG TRUNG ƯƠNG</a:t>
            </a:r>
          </a:p>
        </p:txBody>
      </p: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p:transition spd="slow">
    <p:fade/>
  </p:transition>
  <p:txStyles>
    <p:title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A0B24-8BC5-495C-D993-7828394DD76F}"/>
              </a:ext>
            </a:extLst>
          </p:cNvPr>
          <p:cNvSpPr>
            <a:spLocks noGrp="1"/>
          </p:cNvSpPr>
          <p:nvPr>
            <p:ph type="title"/>
          </p:nvPr>
        </p:nvSpPr>
        <p:spPr>
          <a:xfrm>
            <a:off x="457200" y="152400"/>
            <a:ext cx="8229600" cy="639763"/>
          </a:xfrm>
          <a:prstGeom prst="rect">
            <a:avLst/>
          </a:prstGeom>
        </p:spPr>
        <p:txBody>
          <a:bodyPr vert="horz" lIns="91440" tIns="45720" rIns="91440" bIns="45720" rtlCol="0" anchor="ctr">
            <a:noAutofit/>
          </a:bodyPr>
          <a:lstStyle/>
          <a:p>
            <a:r>
              <a:rPr lang="en-US"/>
              <a:t>Click to edit Master title style</a:t>
            </a:r>
          </a:p>
        </p:txBody>
      </p:sp>
      <p:sp>
        <p:nvSpPr>
          <p:cNvPr id="2051" name="Text Placeholder 2">
            <a:extLst>
              <a:ext uri="{FF2B5EF4-FFF2-40B4-BE49-F238E27FC236}">
                <a16:creationId xmlns:a16="http://schemas.microsoft.com/office/drawing/2014/main" id="{2BCCD2E8-6548-7E68-3DF5-3B9A10967355}"/>
              </a:ext>
            </a:extLst>
          </p:cNvPr>
          <p:cNvSpPr>
            <a:spLocks noGrp="1"/>
          </p:cNvSpPr>
          <p:nvPr>
            <p:ph type="body" idx="1"/>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877D5E-F347-D2EA-0863-EFB4358F613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srgbClr val="FFFFFF"/>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43524555-999F-A900-DE48-4BABA7D9810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773EFD5-72E7-43B4-70D9-71460AD80F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FFFFFF"/>
                </a:solidFill>
              </a:defRPr>
            </a:lvl1pPr>
          </a:lstStyle>
          <a:p>
            <a:pPr>
              <a:defRPr/>
            </a:pPr>
            <a:fld id="{7DE512C4-6F8E-4EF1-A144-777C09FACB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689" r:id="rId3"/>
    <p:sldLayoutId id="2147484712"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 id="2147484698" r:id="rId13"/>
  </p:sldLayoutIdLst>
  <p:txStyles>
    <p:titleStyle>
      <a:lvl1pPr algn="l"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342900" algn="l" rtl="0" eaLnBrk="1" fontAlgn="base" hangingPunct="1">
        <a:spcBef>
          <a:spcPct val="0"/>
        </a:spcBef>
        <a:spcAft>
          <a:spcPct val="0"/>
        </a:spcAft>
        <a:defRPr sz="2400" b="1">
          <a:solidFill>
            <a:schemeClr val="bg1"/>
          </a:solidFill>
          <a:latin typeface="Arial" charset="0"/>
          <a:cs typeface="Arial" charset="0"/>
        </a:defRPr>
      </a:lvl6pPr>
      <a:lvl7pPr marL="685800" algn="l" rtl="0" eaLnBrk="1" fontAlgn="base" hangingPunct="1">
        <a:spcBef>
          <a:spcPct val="0"/>
        </a:spcBef>
        <a:spcAft>
          <a:spcPct val="0"/>
        </a:spcAft>
        <a:defRPr sz="2400" b="1">
          <a:solidFill>
            <a:schemeClr val="bg1"/>
          </a:solidFill>
          <a:latin typeface="Arial" charset="0"/>
          <a:cs typeface="Arial" charset="0"/>
        </a:defRPr>
      </a:lvl7pPr>
      <a:lvl8pPr marL="1028700" algn="l" rtl="0" eaLnBrk="1" fontAlgn="base" hangingPunct="1">
        <a:spcBef>
          <a:spcPct val="0"/>
        </a:spcBef>
        <a:spcAft>
          <a:spcPct val="0"/>
        </a:spcAft>
        <a:defRPr sz="2400" b="1">
          <a:solidFill>
            <a:schemeClr val="bg1"/>
          </a:solidFill>
          <a:latin typeface="Arial" charset="0"/>
          <a:cs typeface="Arial" charset="0"/>
        </a:defRPr>
      </a:lvl8pPr>
      <a:lvl9pPr marL="13716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just" rtl="0" eaLnBrk="0" fontAlgn="base" hangingPunct="0">
        <a:spcBef>
          <a:spcPts val="25"/>
        </a:spcBef>
        <a:spcAft>
          <a:spcPts val="25"/>
        </a:spcAft>
        <a:buFont typeface="Wingdings" panose="05000000000000000000" pitchFamily="2" charset="2"/>
        <a:buChar char="§"/>
        <a:defRPr sz="2200" kern="1200">
          <a:solidFill>
            <a:srgbClr val="262626"/>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Arial" panose="020B0604020202020204" pitchFamily="34" charset="0"/>
        <a:buChar char="–"/>
        <a:defRPr lang="en-US" sz="2100" kern="1200">
          <a:solidFill>
            <a:srgbClr val="262626"/>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Arial"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262626"/>
          </a:solidFill>
          <a:latin typeface="+mn-lt"/>
          <a:ea typeface="+mn-ea"/>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549A684-2A7B-368B-DF4A-827A78959B9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B71DBFF-8D50-DAA9-C041-7A746495350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A2C68F-3660-2ABB-5E28-3D8AB37591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fld id="{E2E0E4AD-CE11-480D-B03F-4A92FFFC7BC2}" type="datetimeFigureOut">
              <a:rPr lang="en-US"/>
              <a:pPr>
                <a:defRPr/>
              </a:pPr>
              <a:t>1/15/24</a:t>
            </a:fld>
            <a:endParaRPr lang="en-US"/>
          </a:p>
        </p:txBody>
      </p:sp>
      <p:sp>
        <p:nvSpPr>
          <p:cNvPr id="5" name="Footer Placeholder 4">
            <a:extLst>
              <a:ext uri="{FF2B5EF4-FFF2-40B4-BE49-F238E27FC236}">
                <a16:creationId xmlns:a16="http://schemas.microsoft.com/office/drawing/2014/main" id="{C88CD299-BFD9-1D61-291C-918C34DB1F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F171E4-AEF7-51AF-57E7-A5D77A2C5B1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8B91B74-8A26-4B0F-95BC-9FA0467BF6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8F7500E-869F-4154-B97E-C57109BEEE40}" type="slidenum">
              <a:rPr lang="en-US" altLang="en-US" smtClean="0"/>
              <a:pPr>
                <a:defRPr/>
              </a:pPr>
              <a:t>‹#›</a:t>
            </a:fld>
            <a:endParaRPr lang="en-US" altLang="en-US"/>
          </a:p>
        </p:txBody>
      </p:sp>
    </p:spTree>
    <p:extLst>
      <p:ext uri="{BB962C8B-B14F-4D97-AF65-F5344CB8AC3E}">
        <p14:creationId xmlns:p14="http://schemas.microsoft.com/office/powerpoint/2010/main" val="2693868578"/>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 id="2147485052" r:id="rId16"/>
    <p:sldLayoutId id="214748505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96BD312F-6C51-3A4A-F997-ABBA84513E96}"/>
              </a:ext>
            </a:extLst>
          </p:cNvPr>
          <p:cNvSpPr>
            <a:spLocks noGrp="1"/>
          </p:cNvSpPr>
          <p:nvPr>
            <p:ph idx="1"/>
          </p:nvPr>
        </p:nvSpPr>
        <p:spPr>
          <a:xfrm>
            <a:off x="304800" y="533400"/>
            <a:ext cx="8610600" cy="6013704"/>
          </a:xfrm>
        </p:spPr>
        <p:txBody>
          <a:bodyPr>
            <a:normAutofit fontScale="92500" lnSpcReduction="10000"/>
          </a:bodyPr>
          <a:lstStyle/>
          <a:p>
            <a:pPr algn="ctr" eaLnBrk="1" hangingPunct="1">
              <a:buFont typeface="Arial" charset="0"/>
              <a:buNone/>
              <a:defRPr/>
            </a:pPr>
            <a:r>
              <a:rPr lang="en-US" altLang="en-US" sz="3200" dirty="0">
                <a:solidFill>
                  <a:schemeClr val="tx1"/>
                </a:solidFill>
                <a:latin typeface="Times New Roman" panose="02020603050405020304" pitchFamily="18" charset="0"/>
              </a:rPr>
              <a:t>BAN THI ĐUA – KHEN THƯỞNG TRUNG ƯƠNG</a:t>
            </a:r>
            <a:endParaRPr lang="vi-VN" altLang="zh-CN" sz="3200" dirty="0">
              <a:solidFill>
                <a:schemeClr val="tx1"/>
              </a:solidFill>
              <a:latin typeface="+mj-lt"/>
            </a:endParaRPr>
          </a:p>
          <a:p>
            <a:pPr algn="ctr" eaLnBrk="1" hangingPunct="1">
              <a:buFont typeface="Arial" charset="0"/>
              <a:buNone/>
              <a:defRPr/>
            </a:pPr>
            <a:endParaRPr lang="vi-VN" altLang="zh-CN" sz="3200" dirty="0">
              <a:solidFill>
                <a:schemeClr val="tx1"/>
              </a:solidFill>
              <a:latin typeface="+mj-lt"/>
            </a:endParaRPr>
          </a:p>
          <a:p>
            <a:pPr>
              <a:buNone/>
              <a:defRPr/>
            </a:pPr>
            <a:r>
              <a:rPr lang="vi-VN" altLang="zh-CN" sz="3200" dirty="0">
                <a:solidFill>
                  <a:schemeClr val="tx1"/>
                </a:solidFill>
                <a:latin typeface="+mj-lt"/>
              </a:rPr>
              <a:t>                          </a:t>
            </a:r>
            <a:r>
              <a:rPr lang="vi-VN" altLang="zh-CN" sz="3200" dirty="0">
                <a:solidFill>
                  <a:srgbClr val="FF0000"/>
                </a:solidFill>
                <a:latin typeface="+mj-lt"/>
              </a:rPr>
              <a:t>CHUYÊN ĐỀ</a:t>
            </a:r>
            <a:endParaRPr lang="vi-VN" altLang="zh-CN" sz="3200" dirty="0">
              <a:latin typeface="+mj-lt"/>
              <a:cs typeface="Times New Roman" pitchFamily="18" charset="0"/>
            </a:endParaRPr>
          </a:p>
          <a:p>
            <a:pPr eaLnBrk="1" hangingPunct="1">
              <a:buFont typeface="Arial" charset="0"/>
              <a:buNone/>
              <a:defRPr/>
            </a:pPr>
            <a:endParaRPr lang="vi-VN" altLang="zh-CN" sz="3200" dirty="0">
              <a:solidFill>
                <a:srgbClr val="FF0000"/>
              </a:solidFill>
              <a:latin typeface="+mj-lt"/>
            </a:endParaRPr>
          </a:p>
          <a:p>
            <a:pPr algn="ctr" eaLnBrk="1" hangingPunct="1">
              <a:buFont typeface="Arial" charset="0"/>
              <a:buNone/>
              <a:defRPr/>
            </a:pPr>
            <a:r>
              <a:rPr lang="vi-VN" altLang="zh-CN" sz="3200" dirty="0">
                <a:solidFill>
                  <a:srgbClr val="FF0000"/>
                </a:solidFill>
                <a:latin typeface="+mj-lt"/>
                <a:cs typeface="Times New Roman" pitchFamily="18" charset="0"/>
              </a:rPr>
              <a:t>MỘT SỐ NỘI DUNG VỀ TIÊU CHUẨN </a:t>
            </a:r>
          </a:p>
          <a:p>
            <a:pPr algn="ctr" eaLnBrk="1" hangingPunct="1">
              <a:buFont typeface="Arial" charset="0"/>
              <a:buNone/>
              <a:defRPr/>
            </a:pPr>
            <a:r>
              <a:rPr lang="vi-VN" altLang="zh-CN" sz="3200" dirty="0">
                <a:solidFill>
                  <a:srgbClr val="FF0000"/>
                </a:solidFill>
                <a:latin typeface="+mj-lt"/>
                <a:cs typeface="Times New Roman" pitchFamily="18" charset="0"/>
              </a:rPr>
              <a:t>KHEN THƯỞNG, THỦ TỤC, HỒ SƠ </a:t>
            </a:r>
          </a:p>
          <a:p>
            <a:pPr algn="ctr" eaLnBrk="1" hangingPunct="1">
              <a:buFont typeface="Arial" charset="0"/>
              <a:buNone/>
              <a:defRPr/>
            </a:pPr>
            <a:r>
              <a:rPr lang="vi-VN" altLang="zh-CN" sz="3200" dirty="0">
                <a:solidFill>
                  <a:srgbClr val="FF0000"/>
                </a:solidFill>
                <a:latin typeface="+mj-lt"/>
                <a:cs typeface="Times New Roman" pitchFamily="18" charset="0"/>
              </a:rPr>
              <a:t>KHEN THƯỞNG THEO LUẬT TĐKT NĂM 2022 </a:t>
            </a:r>
          </a:p>
          <a:p>
            <a:pPr algn="ctr" eaLnBrk="1" hangingPunct="1">
              <a:buFont typeface="Arial" charset="0"/>
              <a:buNone/>
              <a:defRPr/>
            </a:pPr>
            <a:r>
              <a:rPr lang="vi-VN" altLang="zh-CN" sz="3200" dirty="0">
                <a:solidFill>
                  <a:srgbClr val="FF0000"/>
                </a:solidFill>
                <a:latin typeface="+mj-lt"/>
                <a:cs typeface="Times New Roman" pitchFamily="18" charset="0"/>
              </a:rPr>
              <a:t>VÀ NGHỊ ĐỊNH 98/2023 CỦA CHÍNH PHỦ</a:t>
            </a:r>
          </a:p>
          <a:p>
            <a:pPr eaLnBrk="1" hangingPunct="1">
              <a:buFont typeface="Arial" charset="0"/>
              <a:buNone/>
              <a:defRPr/>
            </a:pPr>
            <a:endParaRPr lang="vi-VN" altLang="zh-CN" sz="3600" dirty="0">
              <a:solidFill>
                <a:srgbClr val="FF0000"/>
              </a:solidFill>
            </a:endParaRP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BÁO CÁO VIÊN: Th.S MAI THỊ LAN HƯƠNG,</a:t>
            </a:r>
          </a:p>
          <a:p>
            <a:pPr algn="ctr" eaLnBrk="1" hangingPunct="1">
              <a:buFont typeface="Arial" charset="0"/>
              <a:buNone/>
              <a:defRPr/>
            </a:pPr>
            <a:r>
              <a:rPr lang="vi-VN" altLang="zh-CN" sz="2800" dirty="0">
                <a:latin typeface="Times New Roman" panose="02020603050405020304" pitchFamily="18" charset="0"/>
                <a:cs typeface="Times New Roman" panose="02020603050405020304" pitchFamily="18" charset="0"/>
              </a:rPr>
              <a:t>CVC PHÒNG III, BAN TĐKT TRUNG ƯƠNG</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195" name="Slide Number Placeholder 3">
            <a:extLst>
              <a:ext uri="{FF2B5EF4-FFF2-40B4-BE49-F238E27FC236}">
                <a16:creationId xmlns:a16="http://schemas.microsoft.com/office/drawing/2014/main" id="{02E4741A-4887-C580-E763-3850967C5B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DACFBF6-D833-4CEB-BCB3-FE53B380671B}" type="slidenum">
              <a:rPr lang="en-US" altLang="en-US">
                <a:solidFill>
                  <a:srgbClr val="898989"/>
                </a:solidFill>
              </a:rPr>
              <a:pPr/>
              <a:t>1</a:t>
            </a:fld>
            <a:endParaRPr lang="en-US" altLang="en-US">
              <a:solidFill>
                <a:srgbClr val="898989"/>
              </a:solidFil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941504112"/>
              </p:ext>
            </p:extLst>
          </p:nvPr>
        </p:nvGraphicFramePr>
        <p:xfrm>
          <a:off x="152400" y="685800"/>
          <a:ext cx="8763000" cy="6675330"/>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tập</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thể</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 phát</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triển KTXH của</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đất nước, bảo đảm</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an sinh xã hội, từ</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thiện nhân đạo,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ứng dụng KHKT.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1"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 hoặc phong trào thi đua do bộ, ngành, tỉnh phát động có thời gian thực hiện từ 05 năm trở lên.</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0" i="0" baseline="0" dirty="0" err="1">
                          <a:solidFill>
                            <a:srgbClr val="002060"/>
                          </a:solidFill>
                          <a:latin typeface="Times New Roman" pitchFamily="18" charset="0"/>
                          <a:cs typeface="Times New Roman" pitchFamily="18" charset="0"/>
                        </a:rPr>
                        <a:t>đ</a:t>
                      </a:r>
                      <a:r>
                        <a:rPr lang="en-US" sz="1700" b="0" i="0" baseline="0" dirty="0">
                          <a:solidFill>
                            <a:srgbClr val="002060"/>
                          </a:solidFill>
                          <a:latin typeface="Times New Roman" pitchFamily="18" charset="0"/>
                          <a:cs typeface="Times New Roman" pitchFamily="18" charset="0"/>
                        </a:rPr>
                        <a:t>. </a:t>
                      </a:r>
                      <a:r>
                        <a:rPr lang="sq-AL" sz="1650" b="0" i="0" spc="50" baseline="0" dirty="0">
                          <a:solidFill>
                            <a:srgbClr val="002060"/>
                          </a:solidFill>
                          <a:latin typeface="Times New Roman" pitchFamily="18" charset="0"/>
                          <a:cs typeface="Times New Roman" pitchFamily="18" charset="0"/>
                        </a:rPr>
                        <a:t>Có thành tích xuất sắc trong </a:t>
                      </a:r>
                      <a:r>
                        <a:rPr lang="sq-AL" sz="1650" b="1" i="0" spc="50" baseline="0" dirty="0">
                          <a:solidFill>
                            <a:srgbClr val="002060"/>
                          </a:solidFill>
                          <a:latin typeface="Times New Roman" pitchFamily="18" charset="0"/>
                          <a:cs typeface="Times New Roman" pitchFamily="18" charset="0"/>
                        </a:rPr>
                        <a:t>phục vụ nhiệm vụ chính trị </a:t>
                      </a:r>
                      <a:r>
                        <a:rPr lang="sq-AL" sz="1650" b="0" i="0" spc="50" baseline="0" dirty="0">
                          <a:solidFill>
                            <a:srgbClr val="002060"/>
                          </a:solidFill>
                          <a:latin typeface="Times New Roman" pitchFamily="18" charset="0"/>
                          <a:cs typeface="Times New Roman" pitchFamily="18" charset="0"/>
                        </a:rPr>
                        <a:t>của Đảng, </a:t>
                      </a:r>
                      <a:r>
                        <a:rPr lang="en-US" sz="1650" b="0" i="0" spc="50" baseline="0" dirty="0" err="1">
                          <a:solidFill>
                            <a:srgbClr val="002060"/>
                          </a:solidFill>
                          <a:latin typeface="Times New Roman" pitchFamily="18" charset="0"/>
                          <a:cs typeface="Times New Roman" pitchFamily="18" charset="0"/>
                        </a:rPr>
                        <a:t>Nhà</a:t>
                      </a:r>
                      <a:r>
                        <a:rPr lang="en-US" sz="1650" b="0" i="0" spc="50" baseline="0" dirty="0">
                          <a:solidFill>
                            <a:srgbClr val="002060"/>
                          </a:solidFill>
                          <a:latin typeface="Times New Roman" pitchFamily="18" charset="0"/>
                          <a:cs typeface="Times New Roman" pitchFamily="18" charset="0"/>
                        </a:rPr>
                        <a:t> </a:t>
                      </a:r>
                      <a:r>
                        <a:rPr lang="en-US" sz="1650" b="0" i="0" spc="50" baseline="0" dirty="0" err="1">
                          <a:solidFill>
                            <a:srgbClr val="002060"/>
                          </a:solidFill>
                          <a:latin typeface="Times New Roman" pitchFamily="18" charset="0"/>
                          <a:cs typeface="Times New Roman" pitchFamily="18" charset="0"/>
                        </a:rPr>
                        <a:t>nước</a:t>
                      </a:r>
                      <a:endParaRPr lang="en-US" sz="1650" b="0" i="0" spc="5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216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439349748"/>
              </p:ext>
            </p:extLst>
          </p:nvPr>
        </p:nvGraphicFramePr>
        <p:xfrm>
          <a:off x="152400" y="177800"/>
          <a:ext cx="8763001" cy="6829589"/>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471905">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506">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đặc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biệt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thế</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giới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nước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+ 2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lao</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động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sản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kinh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doanh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học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nghiên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cứu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giải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cao</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của</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minh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chế</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ứng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dụng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KHCN,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phẩm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tiêu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biểu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ở</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một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các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060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2751938108"/>
              </p:ext>
            </p:extLst>
          </p:nvPr>
        </p:nvGraphicFramePr>
        <p:xfrm>
          <a:off x="152400" y="685800"/>
          <a:ext cx="8763000" cy="6427788"/>
        </p:xfrm>
        <a:graphic>
          <a:graphicData uri="http://schemas.openxmlformats.org/drawingml/2006/table">
            <a:tbl>
              <a:tblPr/>
              <a:tblGrid>
                <a:gridCol w="1387475">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414701">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Huân chương Lao động </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(đối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cá</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a:ln>
                          <a:noFill/>
                        </a:ln>
                        <a:solidFill>
                          <a:schemeClr val="accent1"/>
                        </a:solidFill>
                        <a:effectLst/>
                        <a:latin typeface="Times New Roman" panose="02020603050405020304" pitchFamily="18" charset="0"/>
                        <a:ea typeface="Calibri" pitchFamily="34" charset="0"/>
                        <a:cs typeface="Times New Roman" panose="02020603050405020304"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54">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61133">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d)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nhiều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đóng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góp</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lớn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vào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sự</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phát</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triển</a:t>
                      </a:r>
                      <a:r>
                        <a:rPr lang="en-US" sz="1700" i="0" dirty="0">
                          <a:solidFill>
                            <a:srgbClr val="002060"/>
                          </a:solidFill>
                          <a:latin typeface="Times New Roman" pitchFamily="18" charset="0"/>
                          <a:cs typeface="Times New Roman" pitchFamily="18" charset="0"/>
                        </a:rPr>
                        <a:t> KT-XH </a:t>
                      </a:r>
                      <a:r>
                        <a:rPr lang="en-US" sz="1700" i="0" dirty="0" err="1">
                          <a:solidFill>
                            <a:srgbClr val="002060"/>
                          </a:solidFill>
                          <a:latin typeface="Times New Roman" pitchFamily="18" charset="0"/>
                          <a:cs typeface="Times New Roman" pitchFamily="18" charset="0"/>
                        </a:rPr>
                        <a:t>của</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đất</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nước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bảo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đảm</a:t>
                      </a:r>
                      <a:r>
                        <a:rPr lang="en-US" sz="1700" i="0" dirty="0">
                          <a:solidFill>
                            <a:srgbClr val="002060"/>
                          </a:solidFill>
                          <a:latin typeface="Times New Roman" pitchFamily="18" charset="0"/>
                          <a:cs typeface="Times New Roman" pitchFamily="18" charset="0"/>
                        </a:rPr>
                        <a:t> an </a:t>
                      </a:r>
                      <a:r>
                        <a:rPr lang="en-US" sz="1700" i="0" dirty="0" err="1">
                          <a:solidFill>
                            <a:srgbClr val="002060"/>
                          </a:solidFill>
                          <a:latin typeface="Times New Roman" pitchFamily="18" charset="0"/>
                          <a:cs typeface="Times New Roman" pitchFamily="18" charset="0"/>
                        </a:rPr>
                        <a:t>sinh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xã</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hội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từ</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thiện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nhân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đạo</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ứng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dụng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bộ</a:t>
                      </a:r>
                      <a:r>
                        <a:rPr lang="en-US" sz="1700" i="0" dirty="0">
                          <a:solidFill>
                            <a:srgbClr val="002060"/>
                          </a:solidFill>
                          <a:latin typeface="Times New Roman" pitchFamily="18" charset="0"/>
                          <a:cs typeface="Times New Roman" pitchFamily="18" charset="0"/>
                        </a:rPr>
                        <a:t> KHKT;</a:t>
                      </a: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HCLĐ III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2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+ 1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lớn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d)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Đã</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tặng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Bằng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khen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5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HHT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nhiệm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vụ</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1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HTSXNV + 3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lần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CSTĐ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cơ</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sở</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err="1">
                          <a:solidFill>
                            <a:srgbClr val="002060"/>
                          </a:solidFill>
                          <a:latin typeface="Times New Roman" pitchFamily="18" charset="0"/>
                          <a:cs typeface="Times New Roman" pitchFamily="18" charset="0"/>
                        </a:rPr>
                        <a:t>đ</a:t>
                      </a:r>
                      <a:r>
                        <a:rPr lang="en-US" sz="1700" i="0" baseline="0" dirty="0">
                          <a:solidFill>
                            <a:srgbClr val="002060"/>
                          </a:solidFill>
                          <a:latin typeface="Times New Roman" pitchFamily="18" charset="0"/>
                          <a:cs typeface="Times New Roman" pitchFamily="18" charset="0"/>
                        </a:rPr>
                        <a:t>.</a:t>
                      </a:r>
                      <a:r>
                        <a:rPr lang="vi-VN" sz="1700" i="0" baseline="0" dirty="0">
                          <a:solidFill>
                            <a:srgbClr val="002060"/>
                          </a:solidFill>
                          <a:latin typeface="Times New Roman" pitchFamily="18" charset="0"/>
                          <a:cs typeface="Times New Roman" pitchFamily="18" charset="0"/>
                        </a:rPr>
                        <a:t> Có nhiều đóng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góp vào sự</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phát triển KTXH</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của đất nước, bảo</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đảm an sinh xã</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hội, từ thiện nhân</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đạo, ứng dụng</a:t>
                      </a:r>
                      <a:r>
                        <a:rPr lang="en-US" sz="1700" i="0" baseline="0" dirty="0">
                          <a:solidFill>
                            <a:srgbClr val="002060"/>
                          </a:solidFill>
                          <a:latin typeface="Times New Roman" pitchFamily="18" charset="0"/>
                          <a:cs typeface="Times New Roman" pitchFamily="18" charset="0"/>
                        </a:rPr>
                        <a:t> </a:t>
                      </a:r>
                      <a:r>
                        <a:rPr lang="vi-VN" sz="1700" i="0" baseline="0" dirty="0">
                          <a:solidFill>
                            <a:srgbClr val="002060"/>
                          </a:solidFill>
                          <a:latin typeface="Times New Roman" pitchFamily="18" charset="0"/>
                          <a:cs typeface="Times New Roman" pitchFamily="18" charset="0"/>
                        </a:rPr>
                        <a:t>KHKT.</a:t>
                      </a:r>
                      <a:r>
                        <a:rPr lang="en-US" sz="1700"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dirty="0">
                          <a:solidFill>
                            <a:srgbClr val="002060"/>
                          </a:solidFill>
                          <a:latin typeface="Times New Roman" pitchFamily="18" charset="0"/>
                          <a:cs typeface="Times New Roman" pitchFamily="18" charset="0"/>
                        </a:rPr>
                        <a:t>e) </a:t>
                      </a:r>
                      <a:r>
                        <a:rPr lang="en-US" sz="1700" i="0" dirty="0" err="1">
                          <a:solidFill>
                            <a:srgbClr val="002060"/>
                          </a:solidFill>
                          <a:latin typeface="Times New Roman" pitchFamily="18" charset="0"/>
                          <a:cs typeface="Times New Roman" pitchFamily="18" charset="0"/>
                        </a:rPr>
                        <a:t>Có</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trình</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cống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hiến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lâu</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dài</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trong</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cơ</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quan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tổ</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chức</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đơn</a:t>
                      </a:r>
                      <a:r>
                        <a:rPr lang="en-US" sz="1700" i="0" dirty="0">
                          <a:solidFill>
                            <a:srgbClr val="002060"/>
                          </a:solidFill>
                          <a:latin typeface="Times New Roman" pitchFamily="18" charset="0"/>
                          <a:cs typeface="Times New Roman" pitchFamily="18" charset="0"/>
                        </a:rPr>
                        <a:t> </a:t>
                      </a:r>
                      <a:r>
                        <a:rPr lang="en-US" sz="1700" i="0" dirty="0" err="1">
                          <a:solidFill>
                            <a:srgbClr val="002060"/>
                          </a:solidFill>
                          <a:latin typeface="Times New Roman" pitchFamily="18" charset="0"/>
                          <a:cs typeface="Times New Roman" pitchFamily="18" charset="0"/>
                        </a:rPr>
                        <a:t>vị</a:t>
                      </a:r>
                      <a:r>
                        <a:rPr lang="en-US" sz="1700" i="0" dirty="0">
                          <a:solidFill>
                            <a:srgbClr val="002060"/>
                          </a:solidFill>
                          <a:latin typeface="Times New Roman" pitchFamily="18" charset="0"/>
                          <a:cs typeface="Times New Roman" pitchFamily="18" charset="0"/>
                        </a:rPr>
                        <a:t> </a:t>
                      </a:r>
                      <a:r>
                        <a:rPr lang="en-US" sz="1700" i="1" dirty="0">
                          <a:solidFill>
                            <a:srgbClr val="002060"/>
                          </a:solidFill>
                          <a:latin typeface="Times New Roman" pitchFamily="18" charset="0"/>
                          <a:cs typeface="Times New Roman" pitchFamily="18" charset="0"/>
                        </a:rPr>
                        <a:t>(</a:t>
                      </a:r>
                      <a:r>
                        <a:rPr lang="en-US" sz="1700" i="1" dirty="0" err="1">
                          <a:solidFill>
                            <a:srgbClr val="002060"/>
                          </a:solidFill>
                          <a:latin typeface="Times New Roman" pitchFamily="18" charset="0"/>
                          <a:cs typeface="Times New Roman" pitchFamily="18" charset="0"/>
                        </a:rPr>
                        <a:t>tiêu</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chuẩn</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được</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quy</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cụ</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thể</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trong</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Nghị</a:t>
                      </a:r>
                      <a:r>
                        <a:rPr lang="en-US" sz="1700" i="1" dirty="0">
                          <a:solidFill>
                            <a:srgbClr val="002060"/>
                          </a:solidFill>
                          <a:latin typeface="Times New Roman" pitchFamily="18" charset="0"/>
                          <a:cs typeface="Times New Roman" pitchFamily="18" charset="0"/>
                        </a:rPr>
                        <a:t> </a:t>
                      </a:r>
                      <a:r>
                        <a:rPr lang="en-US" sz="1700" i="1" dirty="0" err="1">
                          <a:solidFill>
                            <a:srgbClr val="002060"/>
                          </a:solidFill>
                          <a:latin typeface="Times New Roman" pitchFamily="18" charset="0"/>
                          <a:cs typeface="Times New Roman" pitchFamily="18" charset="0"/>
                        </a:rPr>
                        <a:t>định</a:t>
                      </a:r>
                      <a:r>
                        <a:rPr lang="en-US" sz="1700" i="1" dirty="0">
                          <a:solidFill>
                            <a:srgbClr val="002060"/>
                          </a:solidFill>
                          <a:latin typeface="Times New Roman" pitchFamily="18" charset="0"/>
                          <a:cs typeface="Times New Roman" pitchFamily="18" charset="0"/>
                        </a:rPr>
                        <a:t> 98/2023)</a:t>
                      </a: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8933"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9369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3">
            <a:extLst>
              <a:ext uri="{FF2B5EF4-FFF2-40B4-BE49-F238E27FC236}">
                <a16:creationId xmlns:a16="http://schemas.microsoft.com/office/drawing/2014/main" id="{328DA3B0-B57E-4021-34C1-A53CA387AAEF}"/>
              </a:ext>
            </a:extLst>
          </p:cNvPr>
          <p:cNvSpPr>
            <a:spLocks noChangeArrowheads="1"/>
          </p:cNvSpPr>
          <p:nvPr/>
        </p:nvSpPr>
        <p:spPr bwMode="auto">
          <a:xfrm>
            <a:off x="1916059" y="263769"/>
            <a:ext cx="5467215" cy="48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98" tIns="42199" rIns="84398" bIns="42199">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 typeface="Arial" panose="020B0604020202020204" pitchFamily="34" charset="0"/>
              <a:buNone/>
            </a:pPr>
            <a:r>
              <a:rPr lang="en-US" altLang="zh-CN" sz="2585" b="1" dirty="0" err="1">
                <a:solidFill>
                  <a:schemeClr val="tx1"/>
                </a:solidFill>
                <a:latin typeface="Times New Roman" panose="02020603050405020304" pitchFamily="18" charset="0"/>
                <a:cs typeface="Times New Roman" panose="02020603050405020304" pitchFamily="18" charset="0"/>
                <a:sym typeface="+mn-lt"/>
              </a:rPr>
              <a:t>Bằng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khen</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của</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Thủ</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tướng</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Chính</a:t>
            </a:r>
            <a:r>
              <a:rPr lang="en-US" altLang="zh-CN" sz="2585" b="1" dirty="0">
                <a:solidFill>
                  <a:schemeClr val="tx1"/>
                </a:solidFill>
                <a:latin typeface="Times New Roman" panose="02020603050405020304" pitchFamily="18" charset="0"/>
                <a:cs typeface="Times New Roman" panose="02020603050405020304" pitchFamily="18" charset="0"/>
                <a:sym typeface="+mn-lt"/>
              </a:rPr>
              <a:t> </a:t>
            </a:r>
            <a:r>
              <a:rPr lang="en-US" altLang="zh-CN" sz="2585" b="1" dirty="0" err="1">
                <a:solidFill>
                  <a:schemeClr val="tx1"/>
                </a:solidFill>
                <a:latin typeface="Times New Roman" panose="02020603050405020304" pitchFamily="18" charset="0"/>
                <a:cs typeface="Times New Roman" panose="02020603050405020304" pitchFamily="18" charset="0"/>
                <a:sym typeface="+mn-lt"/>
              </a:rPr>
              <a:t>phủ</a:t>
            </a:r>
            <a:endParaRPr lang="zh-CN" altLang="en-US" sz="2585" b="1" dirty="0">
              <a:solidFill>
                <a:schemeClr val="tx1"/>
              </a:solidFill>
              <a:latin typeface="Times New Roman" panose="02020603050405020304" pitchFamily="18" charset="0"/>
              <a:cs typeface="Times New Roman" panose="02020603050405020304" pitchFamily="18" charset="0"/>
              <a:sym typeface="+mn-lt"/>
            </a:endParaRPr>
          </a:p>
        </p:txBody>
      </p:sp>
      <p:graphicFrame>
        <p:nvGraphicFramePr>
          <p:cNvPr id="5" name="Diagram 4">
            <a:extLst>
              <a:ext uri="{FF2B5EF4-FFF2-40B4-BE49-F238E27FC236}">
                <a16:creationId xmlns:a16="http://schemas.microsoft.com/office/drawing/2014/main" id="{A2C64827-6920-5493-1456-B99208AA1E26}"/>
              </a:ext>
            </a:extLst>
          </p:cNvPr>
          <p:cNvGraphicFramePr/>
          <p:nvPr>
            <p:extLst>
              <p:ext uri="{D42A27DB-BD31-4B8C-83A1-F6EECF244321}">
                <p14:modId xmlns:p14="http://schemas.microsoft.com/office/powerpoint/2010/main" val="454619526"/>
              </p:ext>
            </p:extLst>
          </p:nvPr>
        </p:nvGraphicFramePr>
        <p:xfrm>
          <a:off x="633046" y="962526"/>
          <a:ext cx="8088923" cy="587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42B26F3-2C12-D5EB-9966-F2719D931147}"/>
              </a:ext>
            </a:extLst>
          </p:cNvPr>
          <p:cNvSpPr/>
          <p:nvPr/>
        </p:nvSpPr>
        <p:spPr>
          <a:xfrm>
            <a:off x="422031" y="2844325"/>
            <a:ext cx="2407627" cy="2110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cs typeface="Calibri" panose="020F0502020204030204" pitchFamily="34" charset="0"/>
              </a:rPr>
              <a:t>TIÊU CHUẨN</a:t>
            </a:r>
          </a:p>
          <a:p>
            <a:pPr algn="ctr" eaLnBrk="1" fontAlgn="auto" hangingPunct="1">
              <a:spcBef>
                <a:spcPts val="0"/>
              </a:spcBef>
              <a:spcAft>
                <a:spcPts val="0"/>
              </a:spcAft>
              <a:defRPr/>
            </a:pPr>
            <a:r>
              <a:rPr lang="en-US" sz="2215" dirty="0">
                <a:cs typeface="Calibri" panose="020F0502020204030204" pitchFamily="34" charset="0"/>
              </a:rPr>
              <a:t> CÁ NHÂN</a:t>
            </a:r>
          </a:p>
        </p:txBody>
      </p:sp>
      <p:sp>
        <p:nvSpPr>
          <p:cNvPr id="2" name="Oval 1">
            <a:extLst>
              <a:ext uri="{FF2B5EF4-FFF2-40B4-BE49-F238E27FC236}">
                <a16:creationId xmlns:a16="http://schemas.microsoft.com/office/drawing/2014/main" id="{F0F769DF-7CE9-0A83-FBE0-AECA4F75F56B}"/>
              </a:ext>
            </a:extLst>
          </p:cNvPr>
          <p:cNvSpPr/>
          <p:nvPr/>
        </p:nvSpPr>
        <p:spPr>
          <a:xfrm>
            <a:off x="3970421" y="5609492"/>
            <a:ext cx="1624263" cy="1140931"/>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VN" dirty="0">
                <a:solidFill>
                  <a:schemeClr val="tx1"/>
                </a:solidFill>
              </a:rPr>
              <a:t>4</a:t>
            </a:r>
          </a:p>
        </p:txBody>
      </p:sp>
      <p:cxnSp>
        <p:nvCxnSpPr>
          <p:cNvPr id="4" name="Straight Connector 3">
            <a:extLst>
              <a:ext uri="{FF2B5EF4-FFF2-40B4-BE49-F238E27FC236}">
                <a16:creationId xmlns:a16="http://schemas.microsoft.com/office/drawing/2014/main" id="{1F2D0F8B-FC8D-7AD2-E629-A0EB2CF5707C}"/>
              </a:ext>
            </a:extLst>
          </p:cNvPr>
          <p:cNvCxnSpPr>
            <a:cxnSpLocks/>
          </p:cNvCxnSpPr>
          <p:nvPr/>
        </p:nvCxnSpPr>
        <p:spPr>
          <a:xfrm>
            <a:off x="3117606" y="4848726"/>
            <a:ext cx="937036" cy="104674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809C68-FC2E-5B36-96AD-D610EA6B3F7E}"/>
              </a:ext>
            </a:extLst>
          </p:cNvPr>
          <p:cNvSpPr txBox="1"/>
          <p:nvPr/>
        </p:nvSpPr>
        <p:spPr>
          <a:xfrm>
            <a:off x="5697416" y="5156810"/>
            <a:ext cx="3024553" cy="1754326"/>
          </a:xfrm>
          <a:prstGeom prst="rect">
            <a:avLst/>
          </a:prstGeom>
          <a:noFill/>
        </p:spPr>
        <p:txBody>
          <a:bodyPr wrap="square" rtlCol="0">
            <a:spAutoFit/>
          </a:bodyPr>
          <a:lstStyle/>
          <a:p>
            <a:pPr algn="just"/>
            <a:endParaRPr lang="en-VN" dirty="0">
              <a:latin typeface="Times New Roman" panose="02020603050405020304" pitchFamily="18" charset="0"/>
              <a:cs typeface="Times New Roman" panose="02020603050405020304" pitchFamily="18" charset="0"/>
            </a:endParaRPr>
          </a:p>
          <a:p>
            <a:pPr algn="just"/>
            <a:r>
              <a:rPr lang="en-VN" dirty="0">
                <a:latin typeface="Times New Roman" panose="02020603050405020304" pitchFamily="18" charset="0"/>
                <a:cs typeface="Times New Roman" panose="02020603050405020304" pitchFamily="18" charset="0"/>
              </a:rPr>
              <a:t>Đã được tặng Bằng khen của TTgCP </a:t>
            </a:r>
            <a:r>
              <a:rPr lang="en-VN" b="1" dirty="0">
                <a:latin typeface="Times New Roman" panose="02020603050405020304" pitchFamily="18" charset="0"/>
                <a:cs typeface="Times New Roman" panose="02020603050405020304" pitchFamily="18" charset="0"/>
              </a:rPr>
              <a:t>và có liên tục từ 5 năm trở lên đến thời điểm đề nghị đạt HTTNV + 3 lần  CSTĐ cơ sở</a:t>
            </a:r>
          </a:p>
        </p:txBody>
      </p:sp>
    </p:spTree>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FA460-00D6-8105-3BB9-DA13E037E193}"/>
              </a:ext>
            </a:extLst>
          </p:cNvPr>
          <p:cNvSpPr>
            <a:spLocks noGrp="1"/>
          </p:cNvSpPr>
          <p:nvPr>
            <p:ph idx="1"/>
          </p:nvPr>
        </p:nvSpPr>
        <p:spPr>
          <a:xfrm>
            <a:off x="2093495" y="372979"/>
            <a:ext cx="6839490" cy="5658544"/>
          </a:xfrm>
        </p:spPr>
        <p:txBody>
          <a:bodyPr rtlCol="0">
            <a:normAutofit fontScale="92500"/>
          </a:bodyPr>
          <a:lstStyle/>
          <a:p>
            <a:pPr marL="337633" indent="-261666" algn="just">
              <a:buFont typeface="Wingdings 2"/>
              <a:buChar char=""/>
              <a:defRPr/>
            </a:pPr>
            <a:r>
              <a:rPr lang="en-US" sz="2769" b="1" dirty="0" err="1">
                <a:solidFill>
                  <a:schemeClr val="tx1"/>
                </a:solidFill>
                <a:latin typeface="Times New Roman" pitchFamily="18" charset="0"/>
                <a:cs typeface="Times New Roman" pitchFamily="18" charset="0"/>
              </a:rPr>
              <a:t>Bằng</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khen</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của</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Bộ</a:t>
            </a:r>
            <a:r>
              <a:rPr lang="en-US" sz="2769" b="1" dirty="0">
                <a:solidFill>
                  <a:schemeClr val="tx1"/>
                </a:solidFill>
                <a:latin typeface="Times New Roman" pitchFamily="18" charset="0"/>
                <a:cs typeface="Times New Roman" pitchFamily="18" charset="0"/>
              </a:rPr>
              <a:t>, </a:t>
            </a:r>
            <a:r>
              <a:rPr lang="vi-VN" sz="2769" b="1" dirty="0">
                <a:solidFill>
                  <a:schemeClr val="tx1"/>
                </a:solidFill>
                <a:latin typeface="Times New Roman" pitchFamily="18" charset="0"/>
                <a:cs typeface="Times New Roman" pitchFamily="18" charset="0"/>
              </a:rPr>
              <a:t>ban, </a:t>
            </a:r>
            <a:r>
              <a:rPr lang="en-US" sz="2769" b="1" dirty="0" err="1">
                <a:solidFill>
                  <a:schemeClr val="tx1"/>
                </a:solidFill>
                <a:latin typeface="Times New Roman" pitchFamily="18" charset="0"/>
                <a:cs typeface="Times New Roman" pitchFamily="18" charset="0"/>
              </a:rPr>
              <a:t>ngành</a:t>
            </a:r>
            <a:r>
              <a:rPr lang="en-US" sz="2769" b="1" dirty="0">
                <a:solidFill>
                  <a:schemeClr val="tx1"/>
                </a:solidFill>
                <a:latin typeface="Times New Roman" pitchFamily="18" charset="0"/>
                <a:cs typeface="Times New Roman" pitchFamily="18" charset="0"/>
              </a:rPr>
              <a:t>, </a:t>
            </a:r>
            <a:r>
              <a:rPr lang="en-US" sz="2769" b="1" dirty="0" err="1">
                <a:solidFill>
                  <a:schemeClr val="tx1"/>
                </a:solidFill>
                <a:latin typeface="Times New Roman" pitchFamily="18" charset="0"/>
                <a:cs typeface="Times New Roman" pitchFamily="18" charset="0"/>
              </a:rPr>
              <a:t>tỉnh</a:t>
            </a:r>
            <a:r>
              <a:rPr lang="en-US" sz="2769" b="1" dirty="0">
                <a:solidFill>
                  <a:srgbClr val="FF0000"/>
                </a:solidFill>
                <a:latin typeface="Times New Roman" pitchFamily="18" charset="0"/>
                <a:cs typeface="Times New Roman" pitchFamily="18" charset="0"/>
              </a:rPr>
              <a:t> </a:t>
            </a:r>
            <a:r>
              <a:rPr lang="en-US" sz="2769" dirty="0" err="1">
                <a:latin typeface="Times New Roman" pitchFamily="18" charset="0"/>
                <a:cs typeface="Times New Roman" pitchFamily="18" charset="0"/>
              </a:rPr>
              <a:t>tặng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nhân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đạt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một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tiêu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chuẩn</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sau</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Có</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sắc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trào</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thi</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đua</a:t>
            </a:r>
            <a:r>
              <a:rPr lang="en-US" sz="2769" dirty="0">
                <a:latin typeface="Times New Roman" pitchFamily="18" charset="0"/>
                <a:cs typeface="Times New Roman" pitchFamily="18" charset="0"/>
              </a:rPr>
              <a:t>;</a:t>
            </a:r>
          </a:p>
          <a:p>
            <a:pPr marL="337633" indent="-261666" algn="just">
              <a:buFontTx/>
              <a:buChar char="-"/>
              <a:defRPr/>
            </a:pPr>
            <a:r>
              <a:rPr lang="en-US" sz="2769" dirty="0" err="1">
                <a:latin typeface="Times New Roman" pitchFamily="18" charset="0"/>
                <a:cs typeface="Times New Roman" pitchFamily="18" charset="0"/>
              </a:rPr>
              <a:t>Lập</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nhiều</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hoặc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thành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tích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đột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xuất</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phạm</a:t>
            </a:r>
            <a:r>
              <a:rPr lang="en-US" sz="2769" dirty="0">
                <a:latin typeface="Times New Roman" pitchFamily="18" charset="0"/>
                <a:cs typeface="Times New Roman" pitchFamily="18" charset="0"/>
              </a:rPr>
              <a:t> vi </a:t>
            </a:r>
            <a:r>
              <a:rPr lang="en-US" sz="2769" dirty="0" err="1">
                <a:latin typeface="Times New Roman" pitchFamily="18" charset="0"/>
                <a:cs typeface="Times New Roman" pitchFamily="18" charset="0"/>
              </a:rPr>
              <a:t>ảnh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hưởng</a:t>
            </a:r>
            <a:r>
              <a:rPr lang="en-US" sz="2769" dirty="0">
                <a:latin typeface="Times New Roman" pitchFamily="18" charset="0"/>
                <a:cs typeface="Times New Roman" pitchFamily="18" charset="0"/>
              </a:rPr>
              <a:t> ở 1 </a:t>
            </a:r>
            <a:r>
              <a:rPr lang="en-US" sz="2769" dirty="0" err="1">
                <a:latin typeface="Times New Roman" pitchFamily="18" charset="0"/>
                <a:cs typeface="Times New Roman" pitchFamily="18" charset="0"/>
              </a:rPr>
              <a:t>trong</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các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lĩnh</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vực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thuộc</a:t>
            </a:r>
            <a:r>
              <a:rPr lang="en-US" sz="2769" dirty="0">
                <a:latin typeface="Times New Roman" pitchFamily="18" charset="0"/>
                <a:cs typeface="Times New Roman" pitchFamily="18" charset="0"/>
              </a:rPr>
              <a:t> </a:t>
            </a:r>
            <a:r>
              <a:rPr lang="en-US" sz="2769" dirty="0" err="1">
                <a:latin typeface="Times New Roman" pitchFamily="18" charset="0"/>
                <a:cs typeface="Times New Roman" pitchFamily="18" charset="0"/>
              </a:rPr>
              <a:t>Bộ</a:t>
            </a:r>
            <a:r>
              <a:rPr lang="vi-VN" sz="2769" dirty="0">
                <a:latin typeface="Times New Roman" pitchFamily="18" charset="0"/>
                <a:cs typeface="Times New Roman" pitchFamily="18" charset="0"/>
              </a:rPr>
              <a:t>, ban, ngành, tỉnh.</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Có</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đóng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góp</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vào</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sự</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phát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triển</a:t>
            </a:r>
            <a:r>
              <a:rPr lang="en-US" sz="2769" b="1" dirty="0">
                <a:latin typeface="Times New Roman" pitchFamily="18" charset="0"/>
                <a:cs typeface="Times New Roman" pitchFamily="18" charset="0"/>
              </a:rPr>
              <a:t> KTXH, </a:t>
            </a:r>
            <a:r>
              <a:rPr lang="en-US" sz="2769" b="1" dirty="0" err="1">
                <a:latin typeface="Times New Roman" pitchFamily="18" charset="0"/>
                <a:cs typeface="Times New Roman" pitchFamily="18" charset="0"/>
              </a:rPr>
              <a:t>ứng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dụng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tiến</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bộ</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kỹ</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thuật</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công</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tác</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xã</a:t>
            </a:r>
            <a:r>
              <a:rPr lang="en-US" sz="2769" b="1" dirty="0">
                <a:latin typeface="Times New Roman" pitchFamily="18" charset="0"/>
                <a:cs typeface="Times New Roman" pitchFamily="18" charset="0"/>
              </a:rPr>
              <a:t> </a:t>
            </a:r>
            <a:r>
              <a:rPr lang="en-US" sz="2769" b="1" dirty="0" err="1">
                <a:latin typeface="Times New Roman" pitchFamily="18" charset="0"/>
                <a:cs typeface="Times New Roman" pitchFamily="18" charset="0"/>
              </a:rPr>
              <a:t>hội</a:t>
            </a:r>
            <a:r>
              <a:rPr lang="en-US" sz="2769" b="1" dirty="0">
                <a:latin typeface="Times New Roman" pitchFamily="18" charset="0"/>
                <a:cs typeface="Times New Roman" pitchFamily="18" charset="0"/>
              </a:rPr>
              <a:t>.</a:t>
            </a:r>
            <a:endParaRPr lang="en-US" sz="2769" dirty="0">
              <a:latin typeface="Times New Roman" pitchFamily="18" charset="0"/>
              <a:cs typeface="Times New Roman" pitchFamily="18" charset="0"/>
            </a:endParaRPr>
          </a:p>
          <a:p>
            <a:pPr marL="337633" indent="-261666" algn="just">
              <a:buFontTx/>
              <a:buChar char="-"/>
              <a:defRPr/>
            </a:pPr>
            <a:r>
              <a:rPr lang="en-US" sz="2769" b="1" dirty="0" err="1">
                <a:solidFill>
                  <a:srgbClr val="FF0000"/>
                </a:solidFill>
                <a:latin typeface="Times New Roman" pitchFamily="18" charset="0"/>
                <a:cs typeface="Times New Roman" pitchFamily="18" charset="0"/>
              </a:rPr>
              <a:t>Có</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lần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liên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tục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dạt</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danh</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hiệu</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Chiến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sĩ</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thi</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đua</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cơ</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sở</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hoặc</a:t>
            </a:r>
            <a:r>
              <a:rPr lang="en-US" sz="2769" b="1" dirty="0">
                <a:solidFill>
                  <a:srgbClr val="FF0000"/>
                </a:solidFill>
                <a:latin typeface="Times New Roman" pitchFamily="18" charset="0"/>
                <a:cs typeface="Times New Roman" pitchFamily="18" charset="0"/>
              </a:rPr>
              <a:t> Hoàn </a:t>
            </a:r>
            <a:r>
              <a:rPr lang="en-US" sz="2769" b="1" dirty="0" err="1">
                <a:solidFill>
                  <a:srgbClr val="FF0000"/>
                </a:solidFill>
                <a:latin typeface="Times New Roman" pitchFamily="18" charset="0"/>
                <a:cs typeface="Times New Roman" pitchFamily="18" charset="0"/>
              </a:rPr>
              <a:t>thành</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xuất</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sắc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nhiệm</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vụ</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trong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đó</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có</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sáng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kiến</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được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áp</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dụng</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hoặc</a:t>
            </a:r>
            <a:r>
              <a:rPr lang="en-US" sz="2769" b="1" dirty="0">
                <a:solidFill>
                  <a:srgbClr val="FF0000"/>
                </a:solidFill>
                <a:latin typeface="Times New Roman" pitchFamily="18" charset="0"/>
                <a:cs typeface="Times New Roman" pitchFamily="18" charset="0"/>
              </a:rPr>
              <a:t> 2 </a:t>
            </a:r>
            <a:r>
              <a:rPr lang="en-US" sz="2769" b="1" dirty="0" err="1">
                <a:solidFill>
                  <a:srgbClr val="FF0000"/>
                </a:solidFill>
                <a:latin typeface="Times New Roman" pitchFamily="18" charset="0"/>
                <a:cs typeface="Times New Roman" pitchFamily="18" charset="0"/>
              </a:rPr>
              <a:t>đề</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tài</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được</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nghiệm</a:t>
            </a:r>
            <a:r>
              <a:rPr lang="en-US" sz="2769" b="1" dirty="0">
                <a:solidFill>
                  <a:srgbClr val="FF0000"/>
                </a:solidFill>
                <a:latin typeface="Times New Roman" pitchFamily="18" charset="0"/>
                <a:cs typeface="Times New Roman" pitchFamily="18" charset="0"/>
              </a:rPr>
              <a:t> </a:t>
            </a:r>
            <a:r>
              <a:rPr lang="en-US" sz="2769" b="1" dirty="0" err="1">
                <a:solidFill>
                  <a:srgbClr val="FF0000"/>
                </a:solidFill>
                <a:latin typeface="Times New Roman" pitchFamily="18" charset="0"/>
                <a:cs typeface="Times New Roman" pitchFamily="18" charset="0"/>
              </a:rPr>
              <a:t>thu</a:t>
            </a:r>
            <a:r>
              <a:rPr lang="vi-VN" sz="2769" b="1" dirty="0">
                <a:solidFill>
                  <a:srgbClr val="FF0000"/>
                </a:solidFill>
                <a:latin typeface="Times New Roman" pitchFamily="18" charset="0"/>
                <a:cs typeface="Times New Roman" pitchFamily="18" charset="0"/>
              </a:rPr>
              <a:t> </a:t>
            </a:r>
            <a:r>
              <a:rPr lang="vi-VN" sz="2769" b="1" dirty="0">
                <a:latin typeface="Times New Roman" pitchFamily="18" charset="0"/>
                <a:cs typeface="Times New Roman" pitchFamily="18" charset="0"/>
              </a:rPr>
              <a:t>(*)</a:t>
            </a:r>
            <a:endParaRPr lang="en-US" sz="2769" b="1" dirty="0">
              <a:latin typeface="Times New Roman" pitchFamily="18" charset="0"/>
              <a:cs typeface="Times New Roman" pitchFamily="18" charset="0"/>
            </a:endParaRPr>
          </a:p>
          <a:p>
            <a:pPr marL="337633" indent="-261666">
              <a:buNone/>
              <a:defRPr/>
            </a:pPr>
            <a:endParaRPr lang="en-US" sz="2769" dirty="0">
              <a:latin typeface="Times New Roman" pitchFamily="18" charset="0"/>
              <a:cs typeface="Times New Roman" pitchFamily="18" charset="0"/>
            </a:endParaRPr>
          </a:p>
        </p:txBody>
      </p:sp>
      <p:pic>
        <p:nvPicPr>
          <p:cNvPr id="4098" name="Picture 2" descr="Bảo Minh Nhận Bằng Khen Của Chủ Tịch UBND Tỉnh Bắc Giang và ...">
            <a:extLst>
              <a:ext uri="{FF2B5EF4-FFF2-40B4-BE49-F238E27FC236}">
                <a16:creationId xmlns:a16="http://schemas.microsoft.com/office/drawing/2014/main" id="{A4FB2FD5-7384-A012-C116-77FD7C7FB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2466474"/>
            <a:ext cx="2037039" cy="1985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53138" cy="658761"/>
          </a:xfrm>
        </p:spPr>
        <p:txBody>
          <a:bodyPr>
            <a:normAutofit/>
          </a:bodyPr>
          <a:lstStyle/>
          <a:p>
            <a:pPr>
              <a:defRPr/>
            </a:pPr>
            <a:r>
              <a:rPr lang="en-US" sz="2800" dirty="0">
                <a:latin typeface="Times New Roman" pitchFamily="18" charset="0"/>
                <a:cs typeface="Times New Roman" pitchFamily="18" charset="0"/>
              </a:rPr>
              <a:t>              </a:t>
            </a:r>
            <a:r>
              <a:rPr lang="en-US" sz="2200" dirty="0">
                <a:latin typeface="Times New Roman" pitchFamily="18" charset="0"/>
                <a:cs typeface="Times New Roman" pitchFamily="18" charset="0"/>
              </a:rPr>
              <a:t>HỒ SƠ THỦ TỤC KHEN THƯỞNG ĐƠN GIẢN</a:t>
            </a:r>
          </a:p>
        </p:txBody>
      </p:sp>
      <p:sp>
        <p:nvSpPr>
          <p:cNvPr id="62467" name="Content Placeholder 2"/>
          <p:cNvSpPr>
            <a:spLocks noGrp="1"/>
          </p:cNvSpPr>
          <p:nvPr>
            <p:ph idx="1"/>
          </p:nvPr>
        </p:nvSpPr>
        <p:spPr>
          <a:xfrm>
            <a:off x="1195754" y="1268361"/>
            <a:ext cx="7737231" cy="5315001"/>
          </a:xfrm>
        </p:spPr>
        <p:txBody>
          <a:bodyPr>
            <a:normAutofit lnSpcReduction="10000"/>
          </a:bodyPr>
          <a:lstStyle/>
          <a:p>
            <a:pPr>
              <a:buFont typeface="Wingdings 2" pitchFamily="18" charset="2"/>
              <a:buNone/>
            </a:pPr>
            <a:r>
              <a:rPr lang="en-US" sz="2200"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Áp</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dụng</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đối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với</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các</a:t>
            </a:r>
            <a:r>
              <a:rPr lang="en-US"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trường</a:t>
            </a:r>
            <a:r>
              <a:rPr lang="vi-VN" sz="2200" i="1" u="sng" dirty="0">
                <a:latin typeface="Times New Roman" pitchFamily="18" charset="0"/>
                <a:cs typeface="Times New Roman" pitchFamily="18" charset="0"/>
              </a:rPr>
              <a:t> </a:t>
            </a:r>
            <a:r>
              <a:rPr lang="vi-VN" sz="2200" i="1" u="sng" dirty="0" err="1">
                <a:latin typeface="Times New Roman" pitchFamily="18" charset="0"/>
                <a:cs typeface="Times New Roman" pitchFamily="18" charset="0"/>
              </a:rPr>
              <a:t>hợp</a:t>
            </a:r>
            <a:r>
              <a:rPr lang="vi-VN" sz="2200" i="1" u="sng" dirty="0">
                <a:latin typeface="Times New Roman" pitchFamily="18" charset="0"/>
                <a:cs typeface="Times New Roman" pitchFamily="18" charset="0"/>
              </a:rPr>
              <a:t> sau đây:</a:t>
            </a:r>
            <a:endParaRPr lang="en-US" sz="2200" i="1" u="sng" dirty="0">
              <a:latin typeface="Times New Roman" pitchFamily="18" charset="0"/>
              <a:cs typeface="Times New Roman" pitchFamily="18" charset="0"/>
            </a:endParaRPr>
          </a:p>
          <a:p>
            <a:pPr algn="just"/>
            <a:r>
              <a:rPr lang="en-US" sz="2200" dirty="0">
                <a:latin typeface="Times New Roman" panose="02020603050405020304" pitchFamily="18" charset="0"/>
                <a:cs typeface="Times New Roman" pitchFamily="18" charset="0"/>
              </a:rPr>
              <a:t>K</a:t>
            </a:r>
            <a:r>
              <a:rPr lang="vi-VN" sz="2200" dirty="0">
                <a:latin typeface="Times New Roman" panose="02020603050405020304" pitchFamily="18" charset="0"/>
                <a:cs typeface="Times New Roman" pitchFamily="18" charset="0"/>
              </a:rPr>
              <a:t>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phục</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vụ</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chính</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trị</a:t>
            </a:r>
            <a:r>
              <a:rPr lang="vi-VN"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của</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anose="02020603050405020304" pitchFamily="18" charset="0"/>
                <a:cs typeface="Times New Roman" pitchFamily="18" charset="0"/>
              </a:rPr>
              <a:t>;</a:t>
            </a:r>
          </a:p>
          <a:p>
            <a:pPr algn="just"/>
            <a:r>
              <a:rPr lang="vi-VN" sz="2200" b="1" dirty="0">
                <a:latin typeface="Times New Roman" panose="02020603050405020304" pitchFamily="18" charset="0"/>
                <a:cs typeface="Times New Roman" pitchFamily="18" charset="0"/>
              </a:rPr>
              <a:t>Cá nhân (</a:t>
            </a:r>
            <a:r>
              <a:rPr lang="en-US" sz="2200" b="1" dirty="0" err="1">
                <a:latin typeface="Times New Roman" panose="02020603050405020304" pitchFamily="18" charset="0"/>
                <a:cs typeface="Times New Roman" pitchFamily="18" charset="0"/>
              </a:rPr>
              <a:t>ngư</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đồng</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bào</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tộc</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thiểu</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số</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nông</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dân</a:t>
            </a:r>
            <a:r>
              <a:rPr lang="vi-VN" sz="2200" b="1" dirty="0">
                <a:latin typeface="Times New Roman" panose="02020603050405020304" pitchFamily="18" charset="0"/>
                <a:cs typeface="Times New Roman" pitchFamily="18" charset="0"/>
              </a:rPr>
              <a:t>, công nhân, người yếu thế, khuyết tật), </a:t>
            </a:r>
            <a:r>
              <a:rPr lang="vi-VN" sz="2200" dirty="0">
                <a:latin typeface="Times New Roman" panose="02020603050405020304" pitchFamily="18" charset="0"/>
                <a:cs typeface="Times New Roman" pitchFamily="18" charset="0"/>
              </a:rPr>
              <a:t>tập thể lập được thành tích xuất sắc đột xuất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trong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lao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động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sản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xuất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công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tác</a:t>
            </a:r>
            <a:endParaRPr lang="en-US" sz="2200" dirty="0">
              <a:latin typeface="Times New Roman" panose="02020603050405020304" pitchFamily="18" charset="0"/>
              <a:cs typeface="Times New Roman" pitchFamily="18" charset="0"/>
            </a:endParaRPr>
          </a:p>
          <a:p>
            <a:pPr algn="just"/>
            <a:r>
              <a:rPr lang="vi-VN" sz="2200" b="1" dirty="0">
                <a:latin typeface="Times New Roman" panose="02020603050405020304" pitchFamily="18" charset="0"/>
                <a:cs typeface="Times New Roman" pitchFamily="18" charset="0"/>
              </a:rPr>
              <a:t>Khen </a:t>
            </a:r>
            <a:r>
              <a:rPr lang="vi-VN" sz="2200" b="1" dirty="0" err="1">
                <a:latin typeface="Times New Roman" panose="02020603050405020304" pitchFamily="18" charset="0"/>
                <a:cs typeface="Times New Roman" pitchFamily="18" charset="0"/>
              </a:rPr>
              <a:t>thưởng</a:t>
            </a:r>
            <a:r>
              <a:rPr lang="vi-VN" sz="2200" b="1" dirty="0">
                <a:latin typeface="Times New Roman" panose="02020603050405020304" pitchFamily="18" charset="0"/>
                <a:cs typeface="Times New Roman" pitchFamily="18" charset="0"/>
              </a:rPr>
              <a:t> do </a:t>
            </a:r>
            <a:r>
              <a:rPr lang="vi-VN" sz="2200" b="1" dirty="0" err="1">
                <a:latin typeface="Times New Roman" panose="02020603050405020304" pitchFamily="18" charset="0"/>
                <a:cs typeface="Times New Roman" pitchFamily="18" charset="0"/>
              </a:rPr>
              <a:t>người</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đứng</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đầu</a:t>
            </a:r>
            <a:r>
              <a:rPr lang="vi-VN" sz="2200" b="1" dirty="0">
                <a:latin typeface="Times New Roman" panose="02020603050405020304" pitchFamily="18" charset="0"/>
                <a:cs typeface="Times New Roman" pitchFamily="18" charset="0"/>
              </a:rPr>
              <a:t> cơ quan, </a:t>
            </a:r>
            <a:r>
              <a:rPr lang="en-US" sz="2200" b="1" dirty="0" err="1">
                <a:latin typeface="Times New Roman" panose="02020603050405020304" pitchFamily="18" charset="0"/>
                <a:cs typeface="Times New Roman" pitchFamily="18" charset="0"/>
              </a:rPr>
              <a:t>tổ</a:t>
            </a:r>
            <a:r>
              <a:rPr lang="en-US" sz="2200" b="1" dirty="0">
                <a:latin typeface="Times New Roman" panose="02020603050405020304" pitchFamily="18" charset="0"/>
                <a:cs typeface="Times New Roman" pitchFamily="18" charset="0"/>
              </a:rPr>
              <a:t> </a:t>
            </a:r>
            <a:r>
              <a:rPr lang="en-US" sz="2200" b="1" dirty="0" err="1">
                <a:latin typeface="Times New Roman" panose="02020603050405020304" pitchFamily="18" charset="0"/>
                <a:cs typeface="Times New Roman" pitchFamily="18" charset="0"/>
              </a:rPr>
              <a:t>chức</a:t>
            </a:r>
            <a:r>
              <a:rPr lang="en-US" sz="2200" b="1" dirty="0">
                <a:latin typeface="Times New Roman" panose="02020603050405020304" pitchFamily="18" charset="0"/>
                <a:cs typeface="Times New Roman" pitchFamily="18" charset="0"/>
              </a:rPr>
              <a:t>, </a:t>
            </a:r>
            <a:r>
              <a:rPr lang="vi-VN" sz="2200" b="1" dirty="0">
                <a:latin typeface="Times New Roman" panose="02020603050405020304" pitchFamily="18" charset="0"/>
                <a:cs typeface="Times New Roman" pitchFamily="18" charset="0"/>
              </a:rPr>
              <a:t>đơn </a:t>
            </a:r>
            <a:r>
              <a:rPr lang="vi-VN" sz="2200" b="1" dirty="0" err="1">
                <a:latin typeface="Times New Roman" panose="02020603050405020304" pitchFamily="18" charset="0"/>
                <a:cs typeface="Times New Roman" pitchFamily="18" charset="0"/>
              </a:rPr>
              <a:t>vị</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phát</a:t>
            </a:r>
            <a:r>
              <a:rPr lang="vi-VN" sz="2200" b="1" dirty="0">
                <a:latin typeface="Times New Roman" panose="02020603050405020304" pitchFamily="18" charset="0"/>
                <a:cs typeface="Times New Roman" pitchFamily="18" charset="0"/>
              </a:rPr>
              <a:t> </a:t>
            </a:r>
            <a:r>
              <a:rPr lang="vi-VN" sz="2200" b="1" dirty="0" err="1">
                <a:latin typeface="Times New Roman" panose="02020603050405020304" pitchFamily="18" charset="0"/>
                <a:cs typeface="Times New Roman" pitchFamily="18" charset="0"/>
              </a:rPr>
              <a:t>hiện</a:t>
            </a:r>
            <a:r>
              <a:rPr lang="vi-VN" sz="2200" b="1" dirty="0">
                <a:latin typeface="Times New Roman" panose="02020603050405020304" pitchFamily="18" charset="0"/>
                <a:cs typeface="Times New Roman" pitchFamily="18" charset="0"/>
              </a:rPr>
              <a:t>; </a:t>
            </a:r>
            <a:endParaRPr lang="en-US" sz="2200" b="1" dirty="0">
              <a:latin typeface="Times New Roman" panose="02020603050405020304" pitchFamily="18" charset="0"/>
              <a:cs typeface="Times New Roman" pitchFamily="18" charset="0"/>
            </a:endParaRPr>
          </a:p>
          <a:p>
            <a:pPr algn="just"/>
            <a:r>
              <a:rPr lang="vi-VN" sz="2200" dirty="0">
                <a:latin typeface="Times New Roman" panose="02020603050405020304" pitchFamily="18" charset="0"/>
                <a:cs typeface="Times New Roman" pitchFamily="18" charset="0"/>
              </a:rPr>
              <a:t>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cống</a:t>
            </a:r>
            <a:r>
              <a:rPr lang="vi-VN" sz="2200" dirty="0">
                <a:latin typeface="Times New Roman" panose="02020603050405020304" pitchFamily="18" charset="0"/>
                <a:cs typeface="Times New Roman" pitchFamily="18" charset="0"/>
              </a:rPr>
              <a:t> </a:t>
            </a:r>
            <a:r>
              <a:rPr lang="vi-VN" sz="2200" dirty="0" err="1">
                <a:latin typeface="Times New Roman" panose="02020603050405020304" pitchFamily="18" charset="0"/>
                <a:cs typeface="Times New Roman" pitchFamily="18" charset="0"/>
              </a:rPr>
              <a:t>hiến</a:t>
            </a:r>
            <a:r>
              <a:rPr lang="vi-VN" sz="2200" dirty="0">
                <a:latin typeface="Times New Roman" panose="02020603050405020304" pitchFamily="18" charset="0"/>
                <a:cs typeface="Times New Roman" pitchFamily="18" charset="0"/>
              </a:rPr>
              <a:t>, khen </a:t>
            </a:r>
            <a:r>
              <a:rPr lang="vi-VN" sz="2200" dirty="0" err="1">
                <a:latin typeface="Times New Roman" panose="02020603050405020304" pitchFamily="18" charset="0"/>
                <a:cs typeface="Times New Roman" pitchFamily="18" charset="0"/>
              </a:rPr>
              <a:t>thưởng</a:t>
            </a:r>
            <a:r>
              <a:rPr lang="vi-VN" sz="2200" dirty="0">
                <a:latin typeface="Times New Roman" panose="02020603050405020304" pitchFamily="18" charset="0"/>
                <a:cs typeface="Times New Roman" pitchFamily="18" charset="0"/>
              </a:rPr>
              <a:t> niên </a:t>
            </a:r>
            <a:r>
              <a:rPr lang="vi-VN" sz="2200" dirty="0" err="1">
                <a:latin typeface="Times New Roman" panose="02020603050405020304" pitchFamily="18" charset="0"/>
                <a:cs typeface="Times New Roman" pitchFamily="18" charset="0"/>
              </a:rPr>
              <a:t>hạn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đối</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ngoại</a:t>
            </a:r>
            <a:r>
              <a:rPr lang="vi-VN" sz="2200" dirty="0">
                <a:latin typeface="Times New Roman" panose="02020603050405020304" pitchFamily="18" charset="0"/>
                <a:cs typeface="Times New Roman" pitchFamily="18" charset="0"/>
              </a:rPr>
              <a:t>;</a:t>
            </a:r>
            <a:endParaRPr lang="en-US" sz="2200" dirty="0">
              <a:latin typeface="Times New Roman" panose="02020603050405020304" pitchFamily="18" charset="0"/>
              <a:cs typeface="Times New Roman" pitchFamily="18" charset="0"/>
            </a:endParaRPr>
          </a:p>
          <a:p>
            <a:pPr algn="just"/>
            <a:r>
              <a:rPr lang="en-US" sz="2200" dirty="0" err="1">
                <a:latin typeface="Times New Roman" panose="02020603050405020304" pitchFamily="18" charset="0"/>
                <a:cs typeface="Times New Roman" pitchFamily="18" charset="0"/>
              </a:rPr>
              <a:t>Khen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thưởng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thành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tích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có</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nội</a:t>
            </a:r>
            <a:r>
              <a:rPr lang="en-US" sz="2200" dirty="0">
                <a:latin typeface="Times New Roman" panose="02020603050405020304" pitchFamily="18" charset="0"/>
                <a:cs typeface="Times New Roman" pitchFamily="18" charset="0"/>
              </a:rPr>
              <a:t> dung </a:t>
            </a:r>
            <a:r>
              <a:rPr lang="en-US" sz="2200" dirty="0" err="1">
                <a:latin typeface="Times New Roman" panose="02020603050405020304" pitchFamily="18" charset="0"/>
                <a:cs typeface="Times New Roman" pitchFamily="18" charset="0"/>
              </a:rPr>
              <a:t>bí</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mật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nhà</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nước</a:t>
            </a:r>
            <a:r>
              <a:rPr lang="en-US" sz="2200" dirty="0">
                <a:latin typeface="Times New Roman" pitchFamily="18" charset="0"/>
                <a:cs typeface="Times New Roman" pitchFamily="18" charset="0"/>
              </a:rPr>
              <a:t>.</a:t>
            </a:r>
          </a:p>
          <a:p>
            <a:pPr marL="0" indent="0" algn="just">
              <a:buNone/>
            </a:pPr>
            <a:r>
              <a:rPr lang="en-US" sz="2200"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Hồ</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sơ</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trình</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khen</a:t>
            </a:r>
            <a:r>
              <a:rPr lang="en-US" sz="2200" i="1" u="sng" dirty="0">
                <a:latin typeface="Times New Roman" pitchFamily="18" charset="0"/>
                <a:cs typeface="Times New Roman" pitchFamily="18" charset="0"/>
              </a:rPr>
              <a:t> </a:t>
            </a:r>
            <a:r>
              <a:rPr lang="en-US" sz="2200" i="1" u="sng" dirty="0" err="1">
                <a:latin typeface="Times New Roman" pitchFamily="18" charset="0"/>
                <a:cs typeface="Times New Roman" pitchFamily="18" charset="0"/>
              </a:rPr>
              <a:t>gồm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ban, </a:t>
            </a:r>
            <a:r>
              <a:rPr lang="en-US" sz="2200" dirty="0" err="1">
                <a:latin typeface="Times New Roman" pitchFamily="18" charset="0"/>
                <a:cs typeface="Times New Roman" pitchFamily="18" charset="0"/>
              </a:rPr>
              <a:t>ngành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tỉnh</a:t>
            </a:r>
            <a:r>
              <a:rPr lang="en-US" sz="2200" dirty="0">
                <a:latin typeface="Times New Roman" pitchFamily="18" charset="0"/>
                <a:cs typeface="Times New Roman" pitchFamily="18" charset="0"/>
              </a:rPr>
              <a:t> + </a:t>
            </a:r>
          </a:p>
          <a:p>
            <a:pPr marL="0" indent="0" algn="just">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r>
              <a:rPr lang="en-US" sz="2200" dirty="0">
                <a:latin typeface="Times New Roman" pitchFamily="18" charset="0"/>
                <a:cs typeface="Times New Roman" pitchFamily="18" charset="0"/>
              </a:rPr>
              <a:t> </a:t>
            </a:r>
          </a:p>
          <a:p>
            <a:pPr marL="0" indent="0" algn="just">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a:t>
            </a:r>
          </a:p>
          <a:p>
            <a:pPr>
              <a:buFont typeface="Wingdings 2" pitchFamily="18" charset="2"/>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9925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9BE9-3F2A-3741-F046-3D40D7C35E29}"/>
              </a:ext>
            </a:extLst>
          </p:cNvPr>
          <p:cNvSpPr>
            <a:spLocks noGrp="1"/>
          </p:cNvSpPr>
          <p:nvPr>
            <p:ph type="title"/>
          </p:nvPr>
        </p:nvSpPr>
        <p:spPr>
          <a:xfrm>
            <a:off x="609599" y="324854"/>
            <a:ext cx="7788442" cy="433136"/>
          </a:xfrm>
        </p:spPr>
        <p:txBody>
          <a:bodyPr>
            <a:normAutofit fontScale="90000"/>
          </a:bodyPr>
          <a:lstStyle/>
          <a:p>
            <a:r>
              <a:rPr lang="en-VN" sz="2400" dirty="0">
                <a:latin typeface="Times New Roman" panose="02020603050405020304" pitchFamily="18" charset="0"/>
                <a:cs typeface="Times New Roman" panose="02020603050405020304" pitchFamily="18" charset="0"/>
              </a:rPr>
              <a:t>        5/ HỒ SƠ, THỦ TỤC KHEN THƯỞNG</a:t>
            </a:r>
          </a:p>
        </p:txBody>
      </p:sp>
      <p:graphicFrame>
        <p:nvGraphicFramePr>
          <p:cNvPr id="8" name="Content Placeholder 7">
            <a:extLst>
              <a:ext uri="{FF2B5EF4-FFF2-40B4-BE49-F238E27FC236}">
                <a16:creationId xmlns:a16="http://schemas.microsoft.com/office/drawing/2014/main" id="{B6DBB6A9-23A8-C210-2405-161170250BC8}"/>
              </a:ext>
            </a:extLst>
          </p:cNvPr>
          <p:cNvGraphicFramePr>
            <a:graphicFrameLocks noGrp="1"/>
          </p:cNvGraphicFramePr>
          <p:nvPr>
            <p:ph idx="1"/>
            <p:extLst>
              <p:ext uri="{D42A27DB-BD31-4B8C-83A1-F6EECF244321}">
                <p14:modId xmlns:p14="http://schemas.microsoft.com/office/powerpoint/2010/main" val="1154568100"/>
              </p:ext>
            </p:extLst>
          </p:nvPr>
        </p:nvGraphicFramePr>
        <p:xfrm>
          <a:off x="300790" y="757991"/>
          <a:ext cx="8530390" cy="595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80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E173EA1F-493F-E9C7-4235-DBDEF3B4FAD5}"/>
              </a:ext>
            </a:extLst>
          </p:cNvPr>
          <p:cNvSpPr>
            <a:spLocks noGrp="1"/>
          </p:cNvSpPr>
          <p:nvPr>
            <p:ph idx="1"/>
          </p:nvPr>
        </p:nvSpPr>
        <p:spPr>
          <a:xfrm>
            <a:off x="762000" y="609600"/>
            <a:ext cx="8170863" cy="6019800"/>
          </a:xfrm>
        </p:spPr>
        <p:txBody>
          <a:bodyPr/>
          <a:lstStyle/>
          <a:p>
            <a:pPr>
              <a:buFont typeface="Wingdings 2" panose="05020102010507070707" pitchFamily="18" charset="2"/>
              <a:buNone/>
            </a:pPr>
            <a:endParaRPr lang="en-US" altLang="en-US" dirty="0"/>
          </a:p>
        </p:txBody>
      </p:sp>
      <p:sp>
        <p:nvSpPr>
          <p:cNvPr id="4" name="Oval 3">
            <a:extLst>
              <a:ext uri="{FF2B5EF4-FFF2-40B4-BE49-F238E27FC236}">
                <a16:creationId xmlns:a16="http://schemas.microsoft.com/office/drawing/2014/main" id="{69299AE9-A339-CD23-A8BB-F8BBBAA5F932}"/>
              </a:ext>
            </a:extLst>
          </p:cNvPr>
          <p:cNvSpPr/>
          <p:nvPr/>
        </p:nvSpPr>
        <p:spPr>
          <a:xfrm>
            <a:off x="762000" y="1676400"/>
            <a:ext cx="1987550" cy="37362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a:t>
            </a:r>
            <a:r>
              <a:rPr lang="vi-VN" sz="2200" dirty="0">
                <a:solidFill>
                  <a:schemeClr val="tx1"/>
                </a:solidFill>
                <a:latin typeface="Times New Roman" pitchFamily="18" charset="0"/>
                <a:cs typeface="Times New Roman" pitchFamily="18" charset="0"/>
              </a:rPr>
              <a:t>hẩm quyền khen thưởng và trình khen thưởng đối với doanh nghiệp</a:t>
            </a:r>
          </a:p>
          <a:p>
            <a:pPr algn="ctr">
              <a:defRPr/>
            </a:pPr>
            <a:r>
              <a:rPr lang="vi-VN" sz="2200" i="1" dirty="0">
                <a:solidFill>
                  <a:schemeClr val="tx1"/>
                </a:solidFill>
                <a:latin typeface="Times New Roman" pitchFamily="18" charset="0"/>
                <a:cs typeface="Times New Roman" pitchFamily="18" charset="0"/>
              </a:rPr>
              <a:t>(Điều 29 NĐ98)</a:t>
            </a:r>
            <a:endParaRPr lang="en-US" sz="2200" i="1"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3FA6817E-9DAE-7355-AD62-E277F7DDD7BC}"/>
              </a:ext>
            </a:extLst>
          </p:cNvPr>
          <p:cNvSpPr/>
          <p:nvPr/>
        </p:nvSpPr>
        <p:spPr>
          <a:xfrm>
            <a:off x="3352800" y="914400"/>
            <a:ext cx="5257800" cy="2362200"/>
          </a:xfrm>
          <a:prstGeom prst="rect">
            <a:avLst/>
          </a:prstGeom>
          <a:solidFill>
            <a:schemeClr val="accent1">
              <a:lumMod val="20000"/>
              <a:lumOff val="80000"/>
            </a:schemeClr>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vi-VN" sz="2600" dirty="0">
                <a:solidFill>
                  <a:schemeClr val="tx1"/>
                </a:solidFill>
                <a:latin typeface="Times New Roman" pitchFamily="18" charset="0"/>
                <a:cs typeface="Times New Roman" pitchFamily="18" charset="0"/>
              </a:rPr>
              <a:t>Chủ tịch UBND cấp tỉnh khen thưởng và trình cấp trên khen thưởng đối với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hoặc </a:t>
            </a:r>
            <a:r>
              <a:rPr lang="en-US" sz="2600" dirty="0" err="1">
                <a:solidFill>
                  <a:schemeClr val="tx1"/>
                </a:solidFill>
                <a:latin typeface="Times New Roman" pitchFamily="18" charset="0"/>
                <a:cs typeface="Times New Roman" pitchFamily="18" charset="0"/>
              </a:rPr>
              <a:t>tập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thể</a:t>
            </a: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vi-VN" sz="2600" dirty="0">
                <a:solidFill>
                  <a:schemeClr val="tx1"/>
                </a:solidFill>
                <a:latin typeface="Times New Roman" pitchFamily="18" charset="0"/>
                <a:cs typeface="Times New Roman" pitchFamily="18" charset="0"/>
              </a:rPr>
              <a:t> thuộc </a:t>
            </a:r>
            <a:r>
              <a:rPr lang="en-US" sz="2600" dirty="0" err="1">
                <a:solidFill>
                  <a:schemeClr val="tx1"/>
                </a:solidFill>
                <a:latin typeface="Times New Roman" pitchFamily="18" charset="0"/>
                <a:cs typeface="Times New Roman" pitchFamily="18" charset="0"/>
              </a:rPr>
              <a:t>doanh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vi-VN" sz="2600" dirty="0">
                <a:solidFill>
                  <a:schemeClr val="tx1"/>
                </a:solidFill>
                <a:latin typeface="Times New Roman" pitchFamily="18" charset="0"/>
                <a:cs typeface="Times New Roman" pitchFamily="18" charset="0"/>
              </a:rPr>
              <a:t>, tổ chức kinh tế khác </a:t>
            </a:r>
            <a:endParaRPr lang="en-US" sz="2600" dirty="0">
              <a:solidFill>
                <a:schemeClr val="tx1"/>
              </a:solidFill>
              <a:latin typeface="Times New Roman" pitchFamily="18" charset="0"/>
              <a:cs typeface="Times New Roman" pitchFamily="18" charset="0"/>
            </a:endParaRPr>
          </a:p>
          <a:p>
            <a:pPr algn="ctr">
              <a:defRPr/>
            </a:pPr>
            <a:r>
              <a:rPr lang="vi-VN" sz="2600" dirty="0">
                <a:solidFill>
                  <a:schemeClr val="tx1"/>
                </a:solidFill>
                <a:latin typeface="Times New Roman" pitchFamily="18" charset="0"/>
                <a:cs typeface="Times New Roman" pitchFamily="18" charset="0"/>
              </a:rPr>
              <a:t>thuộc quyền quản lý</a:t>
            </a:r>
            <a:endParaRPr lang="en-US" sz="26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88C2B69F-21C9-28C4-E4FB-E054AE67BD6B}"/>
              </a:ext>
            </a:extLst>
          </p:cNvPr>
          <p:cNvSpPr/>
          <p:nvPr/>
        </p:nvSpPr>
        <p:spPr>
          <a:xfrm>
            <a:off x="3352800" y="3429000"/>
            <a:ext cx="5257800" cy="3019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Chủ tịch UBND cấp tỉnh khen thưởng và trình cấp trên khen thưởng đối với DN, tổ chức kinh tế khác hoặc TT, CN thuộc DN, tổ chức kinh tế khác </a:t>
            </a:r>
            <a:r>
              <a:rPr lang="vi-VN" sz="2200" b="1" dirty="0">
                <a:solidFill>
                  <a:schemeClr val="tx1"/>
                </a:solidFill>
                <a:latin typeface="Times New Roman" pitchFamily="18" charset="0"/>
                <a:cs typeface="Times New Roman" pitchFamily="18" charset="0"/>
              </a:rPr>
              <a:t>không thuộc quyền quản lý nhưng có đóng góp cho địa phương ngoài nơi doanh nghiệp đặt trụ sở chính </a:t>
            </a:r>
            <a:r>
              <a:rPr lang="vi-VN" sz="2200" b="1" i="1" dirty="0">
                <a:solidFill>
                  <a:schemeClr val="tx1"/>
                </a:solidFill>
                <a:latin typeface="Times New Roman" pitchFamily="18" charset="0"/>
                <a:cs typeface="Times New Roman" pitchFamily="18" charset="0"/>
              </a:rPr>
              <a:t>(phải lấy ý kiến thống nhất của UBND tỉnh nơi </a:t>
            </a:r>
            <a:r>
              <a:rPr lang="en-US" sz="2200" b="1" i="1" dirty="0" err="1">
                <a:solidFill>
                  <a:schemeClr val="tx1"/>
                </a:solidFill>
                <a:latin typeface="Times New Roman" pitchFamily="18" charset="0"/>
                <a:cs typeface="Times New Roman" pitchFamily="18" charset="0"/>
              </a:rPr>
              <a:t>doanh</a:t>
            </a:r>
            <a:r>
              <a:rPr lang="en-US" sz="2200" b="1" i="1" dirty="0">
                <a:solidFill>
                  <a:schemeClr val="tx1"/>
                </a:solidFill>
                <a:latin typeface="Times New Roman" pitchFamily="18" charset="0"/>
                <a:cs typeface="Times New Roman" pitchFamily="18" charset="0"/>
              </a:rPr>
              <a:t> </a:t>
            </a:r>
            <a:r>
              <a:rPr lang="en-US" sz="2200" b="1" i="1" dirty="0" err="1">
                <a:solidFill>
                  <a:schemeClr val="tx1"/>
                </a:solidFill>
                <a:latin typeface="Times New Roman" pitchFamily="18" charset="0"/>
                <a:cs typeface="Times New Roman" pitchFamily="18" charset="0"/>
              </a:rPr>
              <a:t>nghiệp</a:t>
            </a:r>
            <a:r>
              <a:rPr lang="vi-VN" sz="2200" b="1" i="1" dirty="0">
                <a:solidFill>
                  <a:schemeClr val="tx1"/>
                </a:solidFill>
                <a:latin typeface="Times New Roman" pitchFamily="18" charset="0"/>
                <a:cs typeface="Times New Roman" pitchFamily="18" charset="0"/>
              </a:rPr>
              <a:t> đặt trụ sở chính</a:t>
            </a:r>
            <a:r>
              <a:rPr lang="vi-VN" b="1" dirty="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BFF3D257-5F2D-062A-6C9B-643763FC6198}"/>
              </a:ext>
            </a:extLst>
          </p:cNvPr>
          <p:cNvCxnSpPr>
            <a:cxnSpLocks/>
            <a:stCxn id="4" idx="6"/>
          </p:cNvCxnSpPr>
          <p:nvPr/>
        </p:nvCxnSpPr>
        <p:spPr>
          <a:xfrm flipV="1">
            <a:off x="2749550" y="1828800"/>
            <a:ext cx="603250" cy="1715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8C79F1-63AE-E8B4-AE87-EF3B7DBFFE21}"/>
              </a:ext>
            </a:extLst>
          </p:cNvPr>
          <p:cNvCxnSpPr>
            <a:cxnSpLocks/>
            <a:stCxn id="4" idx="6"/>
          </p:cNvCxnSpPr>
          <p:nvPr/>
        </p:nvCxnSpPr>
        <p:spPr>
          <a:xfrm>
            <a:off x="2749550" y="3544529"/>
            <a:ext cx="603250" cy="798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5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4559A049-60F0-E462-DB94-1A08E062EB15}"/>
              </a:ext>
            </a:extLst>
          </p:cNvPr>
          <p:cNvGraphicFramePr>
            <a:graphicFrameLocks noGrp="1"/>
          </p:cNvGraphicFramePr>
          <p:nvPr>
            <p:ph idx="1"/>
          </p:nvPr>
        </p:nvGraphicFramePr>
        <p:xfrm>
          <a:off x="168442" y="336884"/>
          <a:ext cx="8795085" cy="606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F6D67180-6DA0-4A4D-0117-034038D7285D}"/>
              </a:ext>
            </a:extLst>
          </p:cNvPr>
          <p:cNvSpPr/>
          <p:nvPr/>
        </p:nvSpPr>
        <p:spPr>
          <a:xfrm>
            <a:off x="2117557" y="4644190"/>
            <a:ext cx="6352674" cy="18769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200" dirty="0">
                <a:solidFill>
                  <a:schemeClr val="tx1"/>
                </a:solidFill>
                <a:latin typeface="Times New Roman" panose="02020603050405020304" pitchFamily="18" charset="0"/>
                <a:cs typeface="Times New Roman" panose="02020603050405020304" pitchFamily="18" charset="0"/>
              </a:rPr>
              <a:t>Trong 10 ngày làm việc, cơ quan được xin ý kiến trả lời bằng VB và chịu trách nhiệm về thời gian, nội dung trả lời. </a:t>
            </a:r>
            <a:r>
              <a:rPr lang="en-VN" sz="2200" b="1" dirty="0">
                <a:solidFill>
                  <a:schemeClr val="tx1"/>
                </a:solidFill>
                <a:latin typeface="Times New Roman" panose="02020603050405020304" pitchFamily="18" charset="0"/>
                <a:cs typeface="Times New Roman" panose="02020603050405020304" pitchFamily="18" charset="0"/>
              </a:rPr>
              <a:t>Trường hợp Bộ Nội vụ xin ý kiến mà cơ quan chức năng không trả lời, Bộ Nội vụ trình khen thưởng theo quy định.</a:t>
            </a:r>
          </a:p>
        </p:txBody>
      </p:sp>
      <p:cxnSp>
        <p:nvCxnSpPr>
          <p:cNvPr id="7" name="Straight Connector 6">
            <a:extLst>
              <a:ext uri="{FF2B5EF4-FFF2-40B4-BE49-F238E27FC236}">
                <a16:creationId xmlns:a16="http://schemas.microsoft.com/office/drawing/2014/main" id="{26A70949-9AD1-281A-69BE-C10617FCBA35}"/>
              </a:ext>
            </a:extLst>
          </p:cNvPr>
          <p:cNvCxnSpPr>
            <a:cxnSpLocks/>
            <a:endCxn id="5" idx="1"/>
          </p:cNvCxnSpPr>
          <p:nvPr/>
        </p:nvCxnSpPr>
        <p:spPr>
          <a:xfrm>
            <a:off x="1383631" y="3826043"/>
            <a:ext cx="733926" cy="1756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9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BE48D-8DAE-8402-0A5D-964D408915D3}"/>
              </a:ext>
            </a:extLst>
          </p:cNvPr>
          <p:cNvSpPr>
            <a:spLocks noGrp="1"/>
          </p:cNvSpPr>
          <p:nvPr>
            <p:ph idx="1"/>
          </p:nvPr>
        </p:nvSpPr>
        <p:spPr>
          <a:xfrm>
            <a:off x="609599" y="336887"/>
            <a:ext cx="7644064" cy="6316576"/>
          </a:xfrm>
        </p:spPr>
        <p:txBody>
          <a:bodyPr/>
          <a:lstStyle/>
          <a:p>
            <a:pPr marL="0" indent="0">
              <a:buNone/>
            </a:pPr>
            <a:endParaRPr lang="en-VN" dirty="0"/>
          </a:p>
        </p:txBody>
      </p:sp>
      <p:sp>
        <p:nvSpPr>
          <p:cNvPr id="4" name="Rounded Rectangle 3">
            <a:extLst>
              <a:ext uri="{FF2B5EF4-FFF2-40B4-BE49-F238E27FC236}">
                <a16:creationId xmlns:a16="http://schemas.microsoft.com/office/drawing/2014/main" id="{998E6C48-D6D3-0F53-0EFF-ADD1B597CB33}"/>
              </a:ext>
            </a:extLst>
          </p:cNvPr>
          <p:cNvSpPr/>
          <p:nvPr/>
        </p:nvSpPr>
        <p:spPr>
          <a:xfrm>
            <a:off x="1299409" y="2370220"/>
            <a:ext cx="6725653" cy="19009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VN" sz="2000" dirty="0">
              <a:solidFill>
                <a:schemeClr val="tx1"/>
              </a:solidFill>
              <a:latin typeface="Times New Roman" panose="02020603050405020304" pitchFamily="18" charset="0"/>
              <a:cs typeface="Times New Roman" panose="02020603050405020304" pitchFamily="18" charset="0"/>
            </a:endParaRPr>
          </a:p>
          <a:p>
            <a:pPr algn="just"/>
            <a:r>
              <a:rPr lang="en-VN" sz="2000" dirty="0">
                <a:solidFill>
                  <a:schemeClr val="tx1"/>
                </a:solidFill>
                <a:latin typeface="Times New Roman" panose="02020603050405020304" pitchFamily="18" charset="0"/>
                <a:cs typeface="Times New Roman" panose="02020603050405020304" pitchFamily="18" charset="0"/>
              </a:rPr>
              <a:t>- </a:t>
            </a:r>
            <a:r>
              <a:rPr lang="en-VN" sz="2000" b="1" dirty="0">
                <a:solidFill>
                  <a:schemeClr val="tx1"/>
                </a:solidFill>
                <a:latin typeface="Times New Roman" panose="02020603050405020304" pitchFamily="18" charset="0"/>
                <a:cs typeface="Times New Roman" panose="02020603050405020304" pitchFamily="18" charset="0"/>
              </a:rPr>
              <a:t>Việc công nhận mức độ hoàn thành xuất sắc nhiệm vụ đối với cá nhân </a:t>
            </a:r>
            <a:r>
              <a:rPr lang="en-VN" sz="2000" dirty="0">
                <a:solidFill>
                  <a:schemeClr val="tx1"/>
                </a:solidFill>
                <a:latin typeface="Times New Roman" panose="02020603050405020304" pitchFamily="18" charset="0"/>
                <a:cs typeface="Times New Roman" panose="02020603050405020304" pitchFamily="18" charset="0"/>
              </a:rPr>
              <a:t>thực hiện theo Luật cán bộ, công chức, Luật viên chức và các quy định liên quan;</a:t>
            </a:r>
          </a:p>
          <a:p>
            <a:pPr algn="just"/>
            <a:r>
              <a:rPr lang="en-VN" sz="2000" dirty="0">
                <a:solidFill>
                  <a:schemeClr val="tx1"/>
                </a:solidFill>
                <a:latin typeface="Times New Roman" panose="02020603050405020304" pitchFamily="18" charset="0"/>
                <a:cs typeface="Times New Roman" panose="02020603050405020304" pitchFamily="18" charset="0"/>
              </a:rPr>
              <a:t>- </a:t>
            </a:r>
            <a:r>
              <a:rPr lang="en-VN" sz="2000" b="1" dirty="0">
                <a:solidFill>
                  <a:schemeClr val="tx1"/>
                </a:solidFill>
                <a:latin typeface="Times New Roman" panose="02020603050405020304" pitchFamily="18" charset="0"/>
                <a:cs typeface="Times New Roman" panose="02020603050405020304" pitchFamily="18" charset="0"/>
              </a:rPr>
              <a:t>Việc công nhận mức độ hoàn thành xuất sắc nhiệm vụ đối với tập thể </a:t>
            </a:r>
            <a:r>
              <a:rPr lang="en-VN" sz="2000" dirty="0">
                <a:solidFill>
                  <a:schemeClr val="tx1"/>
                </a:solidFill>
                <a:latin typeface="Times New Roman" panose="02020603050405020304" pitchFamily="18" charset="0"/>
                <a:cs typeface="Times New Roman" panose="02020603050405020304" pitchFamily="18" charset="0"/>
              </a:rPr>
              <a:t>thực hiện theo quy định của Đảng về đánh giá xếp loại chất lượng hàng năm.</a:t>
            </a:r>
          </a:p>
          <a:p>
            <a:pPr algn="ctr"/>
            <a:endParaRPr lang="en-VN" dirty="0"/>
          </a:p>
        </p:txBody>
      </p:sp>
      <p:sp>
        <p:nvSpPr>
          <p:cNvPr id="5" name="Rounded Rectangle 4">
            <a:extLst>
              <a:ext uri="{FF2B5EF4-FFF2-40B4-BE49-F238E27FC236}">
                <a16:creationId xmlns:a16="http://schemas.microsoft.com/office/drawing/2014/main" id="{4B3B3E5A-2581-73AD-B3DC-77F67778E3A7}"/>
              </a:ext>
            </a:extLst>
          </p:cNvPr>
          <p:cNvSpPr/>
          <p:nvPr/>
        </p:nvSpPr>
        <p:spPr>
          <a:xfrm>
            <a:off x="1299410" y="4403558"/>
            <a:ext cx="6725653" cy="21175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solidFill>
                <a:latin typeface="Times New Roman" panose="02020603050405020304" pitchFamily="18" charset="0"/>
                <a:cs typeface="Times New Roman" panose="02020603050405020304" pitchFamily="18" charset="0"/>
              </a:rPr>
              <a:t>Công khai CN, TT được đề nghị khen thưởng</a:t>
            </a:r>
            <a:r>
              <a:rPr lang="en-VN" sz="2000" dirty="0">
                <a:solidFill>
                  <a:schemeClr val="tx1"/>
                </a:solidFill>
                <a:latin typeface="Times New Roman" panose="02020603050405020304" pitchFamily="18" charset="0"/>
                <a:cs typeface="Times New Roman" panose="02020603050405020304" pitchFamily="18" charset="0"/>
              </a:rPr>
              <a:t>: Bộ Nội vụ lấy ý kiến nhân dân trên phương tiện thông tin đại chúng đối với danh hiệu CSTĐ toàn quốc và danh hiệu Anh hùng (Lao động, LLVTND): 10 ngày (trừ khen đột xuất); Bộ ban ngành tỉnh lấy ý kiến trên các phương tiện thông tin đại chúng ít nhất 10 ngày trước khi họp Hội đồng TĐKT cấp Bộ, tỉnh </a:t>
            </a:r>
          </a:p>
          <a:p>
            <a:pPr algn="ctr"/>
            <a:r>
              <a:rPr lang="en-VN" sz="2000" dirty="0">
                <a:solidFill>
                  <a:schemeClr val="tx1"/>
                </a:solidFill>
                <a:latin typeface="Times New Roman" panose="02020603050405020304" pitchFamily="18" charset="0"/>
                <a:cs typeface="Times New Roman" panose="02020603050405020304" pitchFamily="18" charset="0"/>
              </a:rPr>
              <a:t>(trừ khen thủ tục đơn giản)</a:t>
            </a:r>
          </a:p>
        </p:txBody>
      </p:sp>
      <p:sp>
        <p:nvSpPr>
          <p:cNvPr id="2" name="Rounded Rectangle 1">
            <a:extLst>
              <a:ext uri="{FF2B5EF4-FFF2-40B4-BE49-F238E27FC236}">
                <a16:creationId xmlns:a16="http://schemas.microsoft.com/office/drawing/2014/main" id="{DD45B4B7-B0CF-AB83-09AB-295B25CF1C68}"/>
              </a:ext>
            </a:extLst>
          </p:cNvPr>
          <p:cNvSpPr/>
          <p:nvPr/>
        </p:nvSpPr>
        <p:spPr>
          <a:xfrm>
            <a:off x="1263315" y="336882"/>
            <a:ext cx="6725653" cy="19009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eaLnBrk="1" fontAlgn="auto" hangingPunct="1">
              <a:spcAft>
                <a:spcPts val="0"/>
              </a:spcAft>
              <a:buFont typeface="Wingdings 3" charset="2"/>
              <a:buNone/>
              <a:defRPr/>
            </a:pPr>
            <a:r>
              <a:rPr lang="vi-VN" sz="2000" b="1" dirty="0">
                <a:solidFill>
                  <a:schemeClr val="tx1"/>
                </a:solidFill>
                <a:latin typeface="Times New Roman" pitchFamily="18" charset="0"/>
                <a:cs typeface="Times New Roman" pitchFamily="18" charset="0"/>
              </a:rPr>
              <a:t>Thời gian nhận hồ sơ: </a:t>
            </a:r>
          </a:p>
          <a:p>
            <a:pPr marL="0" indent="0" eaLnBrk="1" fontAlgn="auto" hangingPunct="1">
              <a:spcAft>
                <a:spcPts val="0"/>
              </a:spcAft>
              <a:buFont typeface="Wingdings 3" charset="2"/>
              <a:buNone/>
              <a:defRPr/>
            </a:pPr>
            <a:r>
              <a:rPr lang="vi-VN" sz="2000" b="1" i="1" dirty="0">
                <a:solidFill>
                  <a:schemeClr val="tx1"/>
                </a:solidFill>
                <a:latin typeface="Times New Roman" pitchFamily="18" charset="0"/>
                <a:cs typeface="Times New Roman" pitchFamily="18" charset="0"/>
              </a:rPr>
              <a:t>- CSTĐ </a:t>
            </a:r>
            <a:r>
              <a:rPr lang="en-US" sz="2000" b="1" i="1" dirty="0">
                <a:solidFill>
                  <a:schemeClr val="tx1"/>
                </a:solidFill>
                <a:latin typeface="Times New Roman" pitchFamily="18" charset="0"/>
                <a:cs typeface="Times New Roman" pitchFamily="18" charset="0"/>
              </a:rPr>
              <a:t>t</a:t>
            </a:r>
            <a:r>
              <a:rPr lang="vi-VN" sz="2000" b="1" i="1" dirty="0">
                <a:solidFill>
                  <a:schemeClr val="tx1"/>
                </a:solidFill>
                <a:latin typeface="Times New Roman" pitchFamily="18" charset="0"/>
                <a:cs typeface="Times New Roman" pitchFamily="18" charset="0"/>
              </a:rPr>
              <a:t>oàn quốc</a:t>
            </a:r>
            <a:r>
              <a:rPr lang="en-US" sz="2000" b="1" i="1" dirty="0">
                <a:solidFill>
                  <a:schemeClr val="tx1"/>
                </a:solidFill>
                <a:latin typeface="Times New Roman" pitchFamily="18" charset="0"/>
                <a:cs typeface="Times New Roman" pitchFamily="18" charset="0"/>
              </a:rPr>
              <a:t>:</a:t>
            </a:r>
            <a:r>
              <a:rPr lang="vi-VN" sz="2000" b="1"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Chậm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vi-VN" sz="2000" dirty="0">
                <a:solidFill>
                  <a:schemeClr val="tx1"/>
                </a:solidFill>
                <a:latin typeface="Times New Roman" pitchFamily="18" charset="0"/>
                <a:cs typeface="Times New Roman" pitchFamily="18" charset="0"/>
              </a:rPr>
              <a:t> 31/1</a:t>
            </a:r>
            <a:r>
              <a:rPr lang="en-US" sz="2000" dirty="0">
                <a:solidFill>
                  <a:schemeClr val="tx1"/>
                </a:solidFill>
                <a:latin typeface="Times New Roman" pitchFamily="18" charset="0"/>
                <a:cs typeface="Times New Roman" pitchFamily="18" charset="0"/>
              </a:rPr>
              <a:t>2</a:t>
            </a:r>
            <a:r>
              <a:rPr lang="vi-V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liền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kề</a:t>
            </a:r>
            <a:r>
              <a:rPr lang="en-US" sz="2000" dirty="0">
                <a:solidFill>
                  <a:schemeClr val="tx1"/>
                </a:solidFill>
                <a:latin typeface="Times New Roman" pitchFamily="18" charset="0"/>
                <a:cs typeface="Times New Roman" pitchFamily="18" charset="0"/>
              </a:rPr>
              <a:t>;</a:t>
            </a:r>
          </a:p>
          <a:p>
            <a:pPr marL="0" indent="0" eaLnBrk="1" fontAlgn="auto" hangingPunct="1">
              <a:spcAft>
                <a:spcPts val="0"/>
              </a:spcAft>
              <a:buFont typeface="Wingdings 3" charset="2"/>
              <a:buNone/>
              <a:defRPr/>
            </a:pP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Cờ</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thi</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đua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Chính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phủ</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Chậm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en-US" sz="2000" dirty="0">
                <a:solidFill>
                  <a:schemeClr val="tx1"/>
                </a:solidFill>
                <a:latin typeface="Times New Roman" pitchFamily="18" charset="0"/>
                <a:cs typeface="Times New Roman" pitchFamily="18" charset="0"/>
              </a:rPr>
              <a:t> 30/6 </a:t>
            </a:r>
            <a:r>
              <a:rPr lang="en-US" sz="2000" dirty="0" err="1">
                <a:solidFill>
                  <a:schemeClr val="tx1"/>
                </a:solidFill>
                <a:latin typeface="Times New Roman" pitchFamily="18" charset="0"/>
                <a:cs typeface="Times New Roman" pitchFamily="18" charset="0"/>
              </a:rPr>
              <a:t>hàng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Hệ</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thống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quốc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Chậm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en-US" sz="2000" dirty="0">
                <a:solidFill>
                  <a:schemeClr val="tx1"/>
                </a:solidFill>
                <a:latin typeface="Times New Roman" pitchFamily="18" charset="0"/>
                <a:cs typeface="Times New Roman" pitchFamily="18" charset="0"/>
              </a:rPr>
              <a:t> 31/12 </a:t>
            </a:r>
            <a:r>
              <a:rPr lang="en-US" sz="2000" dirty="0" err="1">
                <a:solidFill>
                  <a:schemeClr val="tx1"/>
                </a:solidFill>
                <a:latin typeface="Times New Roman" pitchFamily="18" charset="0"/>
                <a:cs typeface="Times New Roman" pitchFamily="18" charset="0"/>
              </a:rPr>
              <a:t>hằng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năm</a:t>
            </a:r>
            <a:r>
              <a:rPr lang="en-US" sz="2000" dirty="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6363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8BE5B82-DBB9-44E0-E302-72AAB1245841}"/>
              </a:ext>
            </a:extLst>
          </p:cNvPr>
          <p:cNvSpPr>
            <a:spLocks noGrp="1" noChangeArrowheads="1"/>
          </p:cNvSpPr>
          <p:nvPr>
            <p:ph idx="1"/>
          </p:nvPr>
        </p:nvSpPr>
        <p:spPr>
          <a:xfrm>
            <a:off x="773723" y="826477"/>
            <a:ext cx="7760677" cy="5416062"/>
          </a:xfrm>
        </p:spPr>
        <p:txBody>
          <a:bodyPr/>
          <a:lstStyle/>
          <a:p>
            <a:endParaRPr lang="en-US" altLang="en-US" dirty="0"/>
          </a:p>
        </p:txBody>
      </p:sp>
      <p:sp>
        <p:nvSpPr>
          <p:cNvPr id="4" name="Rectangle 3">
            <a:extLst>
              <a:ext uri="{FF2B5EF4-FFF2-40B4-BE49-F238E27FC236}">
                <a16:creationId xmlns:a16="http://schemas.microsoft.com/office/drawing/2014/main" id="{9FAA85FD-7972-ED95-276C-9775BA8389AE}"/>
              </a:ext>
            </a:extLst>
          </p:cNvPr>
          <p:cNvSpPr/>
          <p:nvPr/>
        </p:nvSpPr>
        <p:spPr>
          <a:xfrm>
            <a:off x="773020" y="1987061"/>
            <a:ext cx="1929197" cy="309489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LUẬT THI ĐUA, KHEN THƯỞNG NĂM 2022</a:t>
            </a:r>
          </a:p>
        </p:txBody>
      </p:sp>
      <p:sp>
        <p:nvSpPr>
          <p:cNvPr id="5" name="Arrow: Right 4">
            <a:extLst>
              <a:ext uri="{FF2B5EF4-FFF2-40B4-BE49-F238E27FC236}">
                <a16:creationId xmlns:a16="http://schemas.microsoft.com/office/drawing/2014/main" id="{B9F739D9-4EF5-F7EA-4D35-F7E7B999F359}"/>
              </a:ext>
            </a:extLst>
          </p:cNvPr>
          <p:cNvSpPr/>
          <p:nvPr/>
        </p:nvSpPr>
        <p:spPr>
          <a:xfrm>
            <a:off x="2741751" y="2725615"/>
            <a:ext cx="1311520" cy="1406769"/>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Rounded Corners 7">
            <a:extLst>
              <a:ext uri="{FF2B5EF4-FFF2-40B4-BE49-F238E27FC236}">
                <a16:creationId xmlns:a16="http://schemas.microsoft.com/office/drawing/2014/main" id="{EA6DB8C8-1CE6-BC51-DC7B-FEF25E95717D}"/>
              </a:ext>
            </a:extLst>
          </p:cNvPr>
          <p:cNvSpPr/>
          <p:nvPr/>
        </p:nvSpPr>
        <p:spPr>
          <a:xfrm>
            <a:off x="4082921" y="1759576"/>
            <a:ext cx="1758462" cy="154744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08 CHƯƠNG</a:t>
            </a:r>
          </a:p>
        </p:txBody>
      </p:sp>
      <p:sp>
        <p:nvSpPr>
          <p:cNvPr id="9" name="Rectangle: Rounded Corners 8">
            <a:extLst>
              <a:ext uri="{FF2B5EF4-FFF2-40B4-BE49-F238E27FC236}">
                <a16:creationId xmlns:a16="http://schemas.microsoft.com/office/drawing/2014/main" id="{6498E708-821F-DF34-3C8C-2BEA2F6DD729}"/>
              </a:ext>
            </a:extLst>
          </p:cNvPr>
          <p:cNvSpPr/>
          <p:nvPr/>
        </p:nvSpPr>
        <p:spPr>
          <a:xfrm>
            <a:off x="4092805" y="3500803"/>
            <a:ext cx="1733550" cy="158115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96 ĐIỀU</a:t>
            </a:r>
          </a:p>
        </p:txBody>
      </p:sp>
      <p:sp>
        <p:nvSpPr>
          <p:cNvPr id="10" name="Right Brace 9">
            <a:extLst>
              <a:ext uri="{FF2B5EF4-FFF2-40B4-BE49-F238E27FC236}">
                <a16:creationId xmlns:a16="http://schemas.microsoft.com/office/drawing/2014/main" id="{3A1A1C6D-2212-DD81-71EB-DC426A91388A}"/>
              </a:ext>
            </a:extLst>
          </p:cNvPr>
          <p:cNvSpPr/>
          <p:nvPr/>
        </p:nvSpPr>
        <p:spPr>
          <a:xfrm>
            <a:off x="5871034" y="2285648"/>
            <a:ext cx="211015" cy="196947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E2DA054B-8280-FCF6-7110-F395BA5AB3A5}"/>
              </a:ext>
            </a:extLst>
          </p:cNvPr>
          <p:cNvSpPr/>
          <p:nvPr/>
        </p:nvSpPr>
        <p:spPr>
          <a:xfrm>
            <a:off x="6121583" y="1722941"/>
            <a:ext cx="2023796" cy="3168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585" dirty="0">
                <a:solidFill>
                  <a:schemeClr val="tx1"/>
                </a:solidFill>
                <a:latin typeface="Times New Roman" panose="02020603050405020304" pitchFamily="18" charset="0"/>
                <a:cs typeface="Times New Roman" panose="02020603050405020304" pitchFamily="18" charset="0"/>
              </a:rPr>
              <a:t>Giao CP </a:t>
            </a:r>
            <a:r>
              <a:rPr lang="en-US" sz="2585" dirty="0" err="1">
                <a:solidFill>
                  <a:schemeClr val="tx1"/>
                </a:solidFill>
                <a:latin typeface="Times New Roman" panose="02020603050405020304" pitchFamily="18" charset="0"/>
                <a:cs typeface="Times New Roman" panose="02020603050405020304" pitchFamily="18" charset="0"/>
              </a:rPr>
              <a:t>quy</a:t>
            </a:r>
            <a:r>
              <a:rPr lang="en-US" sz="2585" dirty="0">
                <a:solidFill>
                  <a:schemeClr val="tx1"/>
                </a:solidFill>
                <a:latin typeface="Times New Roman" panose="02020603050405020304" pitchFamily="18" charset="0"/>
                <a:cs typeface="Times New Roman" panose="02020603050405020304" pitchFamily="18" charset="0"/>
              </a:rPr>
              <a:t> </a:t>
            </a:r>
            <a:r>
              <a:rPr lang="en-US" sz="2585" dirty="0" err="1">
                <a:solidFill>
                  <a:schemeClr val="tx1"/>
                </a:solidFill>
                <a:latin typeface="Times New Roman" panose="02020603050405020304" pitchFamily="18" charset="0"/>
                <a:cs typeface="Times New Roman" panose="02020603050405020304" pitchFamily="18" charset="0"/>
              </a:rPr>
              <a:t>định</a:t>
            </a:r>
            <a:r>
              <a:rPr lang="en-US" sz="2585" dirty="0">
                <a:solidFill>
                  <a:schemeClr val="tx1"/>
                </a:solidFill>
                <a:latin typeface="Times New Roman" panose="02020603050405020304" pitchFamily="18" charset="0"/>
                <a:cs typeface="Times New Roman" panose="02020603050405020304" pitchFamily="18" charset="0"/>
              </a:rPr>
              <a:t> 33 </a:t>
            </a:r>
            <a:r>
              <a:rPr lang="en-US" sz="2585" dirty="0" err="1">
                <a:solidFill>
                  <a:schemeClr val="tx1"/>
                </a:solidFill>
                <a:latin typeface="Times New Roman" panose="02020603050405020304" pitchFamily="18" charset="0"/>
                <a:cs typeface="Times New Roman" panose="02020603050405020304" pitchFamily="18" charset="0"/>
              </a:rPr>
              <a:t>Điều</a:t>
            </a:r>
            <a:endParaRPr lang="en-US" sz="2585"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CED70-AC5D-8488-2905-6CF439627615}"/>
              </a:ext>
            </a:extLst>
          </p:cNvPr>
          <p:cNvSpPr>
            <a:spLocks noGrp="1"/>
          </p:cNvSpPr>
          <p:nvPr>
            <p:ph idx="1"/>
          </p:nvPr>
        </p:nvSpPr>
        <p:spPr>
          <a:xfrm>
            <a:off x="1768641" y="240632"/>
            <a:ext cx="5847348" cy="5800732"/>
          </a:xfrm>
        </p:spPr>
        <p:txBody>
          <a:bodyPr>
            <a:normAutofit/>
          </a:bodyPr>
          <a:lstStyle/>
          <a:p>
            <a:r>
              <a:rPr lang="en-VN" sz="2400" b="1" dirty="0">
                <a:solidFill>
                  <a:srgbClr val="00B050"/>
                </a:solidFill>
                <a:latin typeface="Times New Roman" panose="02020603050405020304" pitchFamily="18" charset="0"/>
                <a:cs typeface="Times New Roman" panose="02020603050405020304" pitchFamily="18" charset="0"/>
              </a:rPr>
              <a:t>  6/ HỒ SƠ KHEN THƯỞNG</a:t>
            </a:r>
          </a:p>
          <a:p>
            <a:endParaRPr lang="en-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ustomer review with solid fill">
            <a:extLst>
              <a:ext uri="{FF2B5EF4-FFF2-40B4-BE49-F238E27FC236}">
                <a16:creationId xmlns:a16="http://schemas.microsoft.com/office/drawing/2014/main" id="{DD37C50E-A153-AFD4-78FA-D92904E39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398" y="2858995"/>
            <a:ext cx="1616243" cy="1479884"/>
          </a:xfrm>
          <a:prstGeom prst="rect">
            <a:avLst/>
          </a:prstGeom>
        </p:spPr>
      </p:pic>
      <p:sp>
        <p:nvSpPr>
          <p:cNvPr id="6" name="Rectangle 5">
            <a:extLst>
              <a:ext uri="{FF2B5EF4-FFF2-40B4-BE49-F238E27FC236}">
                <a16:creationId xmlns:a16="http://schemas.microsoft.com/office/drawing/2014/main" id="{DA6862B2-765C-734A-062A-97E705F7F68B}"/>
              </a:ext>
            </a:extLst>
          </p:cNvPr>
          <p:cNvSpPr/>
          <p:nvPr/>
        </p:nvSpPr>
        <p:spPr>
          <a:xfrm>
            <a:off x="1768641" y="2348163"/>
            <a:ext cx="1676400" cy="2933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Thành phần cơ bản của hồ sơ trình khen thưởng</a:t>
            </a:r>
            <a:endParaRPr lang="en-US" sz="28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41BFE1F-6234-1D41-DC0D-DD5BC83995F8}"/>
              </a:ext>
            </a:extLst>
          </p:cNvPr>
          <p:cNvSpPr/>
          <p:nvPr/>
        </p:nvSpPr>
        <p:spPr>
          <a:xfrm>
            <a:off x="3831051" y="749714"/>
            <a:ext cx="4783560" cy="926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Tờ trình khen thưởng của </a:t>
            </a:r>
          </a:p>
          <a:p>
            <a:pPr algn="ctr">
              <a:defRPr/>
            </a:pPr>
            <a:r>
              <a:rPr lang="vi-VN" sz="2400" dirty="0">
                <a:solidFill>
                  <a:schemeClr val="tx1"/>
                </a:solidFill>
                <a:latin typeface="Times New Roman" pitchFamily="18" charset="0"/>
                <a:cs typeface="Times New Roman" pitchFamily="18" charset="0"/>
              </a:rPr>
              <a:t>bộ, ban, ngành, tỉnh</a:t>
            </a:r>
            <a:endParaRPr lang="en-US" sz="24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D9ACAEDC-E550-401A-DB60-D1B105239881}"/>
              </a:ext>
            </a:extLst>
          </p:cNvPr>
          <p:cNvSpPr/>
          <p:nvPr/>
        </p:nvSpPr>
        <p:spPr>
          <a:xfrm>
            <a:off x="3843082" y="1840851"/>
            <a:ext cx="4783560" cy="838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Báo cáo thành tích của </a:t>
            </a:r>
          </a:p>
          <a:p>
            <a:pPr algn="ctr">
              <a:defRPr/>
            </a:pPr>
            <a:r>
              <a:rPr lang="vi-VN" sz="2400" dirty="0">
                <a:solidFill>
                  <a:schemeClr val="tx1"/>
                </a:solidFill>
                <a:latin typeface="Times New Roman" pitchFamily="18" charset="0"/>
                <a:cs typeface="Times New Roman" pitchFamily="18" charset="0"/>
              </a:rPr>
              <a:t>tập thể, cá nhân</a:t>
            </a:r>
            <a:endParaRPr lang="en-US" sz="24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7D887D10-2198-CC19-1466-0F2F7E3E3217}"/>
              </a:ext>
            </a:extLst>
          </p:cNvPr>
          <p:cNvSpPr/>
          <p:nvPr/>
        </p:nvSpPr>
        <p:spPr>
          <a:xfrm>
            <a:off x="3843083" y="2876654"/>
            <a:ext cx="4783559" cy="8389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Biên bản họp Hội đồng </a:t>
            </a:r>
          </a:p>
          <a:p>
            <a:pPr algn="ctr">
              <a:defRPr/>
            </a:pPr>
            <a:r>
              <a:rPr lang="vi-VN" sz="2400" dirty="0">
                <a:solidFill>
                  <a:schemeClr val="tx1"/>
                </a:solidFill>
                <a:latin typeface="Times New Roman" pitchFamily="18" charset="0"/>
                <a:cs typeface="Times New Roman" pitchFamily="18" charset="0"/>
              </a:rPr>
              <a:t>TĐKT cấp bộ, cấp tỉnh </a:t>
            </a:r>
            <a:endParaRPr lang="en-US" sz="24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A9AB5B14-8714-9D12-2D09-AADE5A68E5C8}"/>
              </a:ext>
            </a:extLst>
          </p:cNvPr>
          <p:cNvSpPr/>
          <p:nvPr/>
        </p:nvSpPr>
        <p:spPr>
          <a:xfrm>
            <a:off x="3855114" y="3891085"/>
            <a:ext cx="4771528" cy="15707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i="1" dirty="0">
                <a:solidFill>
                  <a:schemeClr val="tx1"/>
                </a:solidFill>
                <a:latin typeface="Times New Roman" pitchFamily="18" charset="0"/>
                <a:cs typeface="Times New Roman" pitchFamily="18" charset="0"/>
              </a:rPr>
              <a:t>VB về ý kiến của tỉnh ủy, thành ủy (đối với các t/h phải có ý kiến của tỉnh ủy, thành ủy); văn bản hiệp y hoặc cho ý kiến khen thưởng của bộ, ban, ngành, tỉnh </a:t>
            </a:r>
          </a:p>
          <a:p>
            <a:pPr algn="ctr">
              <a:defRPr/>
            </a:pPr>
            <a:r>
              <a:rPr lang="vi-VN" sz="2000" b="1" i="1" dirty="0">
                <a:solidFill>
                  <a:schemeClr val="tx1"/>
                </a:solidFill>
                <a:latin typeface="Times New Roman" pitchFamily="18" charset="0"/>
                <a:cs typeface="Times New Roman" pitchFamily="18" charset="0"/>
              </a:rPr>
              <a:t>(K3-Điều 84 Luật TĐKT)</a:t>
            </a:r>
            <a:endParaRPr lang="en-US" sz="2000" b="1" i="1" dirty="0">
              <a:solidFill>
                <a:schemeClr val="tx1"/>
              </a:solidFill>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C3DD4133-AFB2-9E47-803E-1A28797B6BBB}"/>
              </a:ext>
            </a:extLst>
          </p:cNvPr>
          <p:cNvCxnSpPr>
            <a:cxnSpLocks/>
            <a:stCxn id="6" idx="3"/>
          </p:cNvCxnSpPr>
          <p:nvPr/>
        </p:nvCxnSpPr>
        <p:spPr>
          <a:xfrm flipV="1">
            <a:off x="3445041" y="1371600"/>
            <a:ext cx="361946" cy="244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96C713-20C6-C0F6-9FBD-17438781C7FE}"/>
              </a:ext>
            </a:extLst>
          </p:cNvPr>
          <p:cNvCxnSpPr>
            <a:cxnSpLocks/>
            <a:stCxn id="6" idx="3"/>
            <a:endCxn id="8" idx="1"/>
          </p:cNvCxnSpPr>
          <p:nvPr/>
        </p:nvCxnSpPr>
        <p:spPr>
          <a:xfrm flipV="1">
            <a:off x="3445041" y="2260349"/>
            <a:ext cx="398041" cy="155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604DE0-FDCC-1BD8-EC97-F3FC954AA6CB}"/>
              </a:ext>
            </a:extLst>
          </p:cNvPr>
          <p:cNvCxnSpPr>
            <a:cxnSpLocks/>
            <a:stCxn id="6" idx="3"/>
            <a:endCxn id="9" idx="1"/>
          </p:cNvCxnSpPr>
          <p:nvPr/>
        </p:nvCxnSpPr>
        <p:spPr>
          <a:xfrm flipV="1">
            <a:off x="3445041" y="3296152"/>
            <a:ext cx="398042" cy="518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D1B706-E006-09C1-3233-BD6CBCF751C1}"/>
              </a:ext>
            </a:extLst>
          </p:cNvPr>
          <p:cNvCxnSpPr>
            <a:cxnSpLocks/>
            <a:endCxn id="10" idx="1"/>
          </p:cNvCxnSpPr>
          <p:nvPr/>
        </p:nvCxnSpPr>
        <p:spPr>
          <a:xfrm>
            <a:off x="3469105" y="3682116"/>
            <a:ext cx="386009" cy="99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01A613C2-D514-7EC0-EB25-518399BFFDDF}"/>
              </a:ext>
            </a:extLst>
          </p:cNvPr>
          <p:cNvSpPr/>
          <p:nvPr/>
        </p:nvSpPr>
        <p:spPr>
          <a:xfrm>
            <a:off x="3855114" y="5654842"/>
            <a:ext cx="4759497" cy="1191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i="1" dirty="0">
                <a:solidFill>
                  <a:schemeClr val="tx1"/>
                </a:solidFill>
                <a:latin typeface="Times New Roman" panose="02020603050405020304" pitchFamily="18" charset="0"/>
                <a:cs typeface="Times New Roman" panose="02020603050405020304" pitchFamily="18" charset="0"/>
              </a:rPr>
              <a:t>Chứng nhận của cơ quan tổ chức có thẩm quyền về TT đề nghị K/T: TT đặc biệt xuất sắc đột xuất; đóng góp vào sự p/t KTXH,an sinh xã hội, phát minh sáng chế…</a:t>
            </a:r>
          </a:p>
        </p:txBody>
      </p:sp>
    </p:spTree>
    <p:extLst>
      <p:ext uri="{BB962C8B-B14F-4D97-AF65-F5344CB8AC3E}">
        <p14:creationId xmlns:p14="http://schemas.microsoft.com/office/powerpoint/2010/main" val="204472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ED5C-211D-351C-0A9D-0B4A698CBB56}"/>
              </a:ext>
            </a:extLst>
          </p:cNvPr>
          <p:cNvSpPr>
            <a:spLocks noGrp="1"/>
          </p:cNvSpPr>
          <p:nvPr>
            <p:ph type="title"/>
          </p:nvPr>
        </p:nvSpPr>
        <p:spPr>
          <a:xfrm>
            <a:off x="609599" y="609599"/>
            <a:ext cx="6347713" cy="846221"/>
          </a:xfrm>
        </p:spPr>
        <p:txBody>
          <a:bodyPr>
            <a:normAutofit fontScale="90000"/>
          </a:bodyPr>
          <a:lstStyle/>
          <a:p>
            <a:pPr algn="just"/>
            <a:r>
              <a:rPr lang="en-VN" sz="2800" b="1" dirty="0">
                <a:latin typeface="Times New Roman" panose="02020603050405020304" pitchFamily="18" charset="0"/>
                <a:cs typeface="Times New Roman" panose="02020603050405020304" pitchFamily="18" charset="0"/>
              </a:rPr>
              <a:t>Hồ sơ trình Huy chương (trừ Huy chương Hữu nghị) (Điều 38 – NĐ 98/2023)</a:t>
            </a:r>
          </a:p>
        </p:txBody>
      </p:sp>
      <p:sp>
        <p:nvSpPr>
          <p:cNvPr id="3" name="Content Placeholder 2">
            <a:extLst>
              <a:ext uri="{FF2B5EF4-FFF2-40B4-BE49-F238E27FC236}">
                <a16:creationId xmlns:a16="http://schemas.microsoft.com/office/drawing/2014/main" id="{A2ECC049-83C5-D19F-AA08-98541137A88F}"/>
              </a:ext>
            </a:extLst>
          </p:cNvPr>
          <p:cNvSpPr>
            <a:spLocks noGrp="1"/>
          </p:cNvSpPr>
          <p:nvPr>
            <p:ph idx="1"/>
          </p:nvPr>
        </p:nvSpPr>
        <p:spPr>
          <a:xfrm>
            <a:off x="609599" y="1552074"/>
            <a:ext cx="6347714" cy="4489289"/>
          </a:xfrm>
        </p:spPr>
        <p:txBody>
          <a:bodyPr>
            <a:normAutofit/>
          </a:bodyPr>
          <a:lstStyle/>
          <a:p>
            <a:pPr algn="just"/>
            <a:r>
              <a:rPr lang="en-VN" sz="2800" dirty="0">
                <a:latin typeface="Times New Roman" panose="02020603050405020304" pitchFamily="18" charset="0"/>
                <a:cs typeface="Times New Roman" panose="02020603050405020304" pitchFamily="18" charset="0"/>
              </a:rPr>
              <a:t>Tờ trình của Bộ, ban, ngành, tỉnh</a:t>
            </a:r>
          </a:p>
          <a:p>
            <a:pPr algn="just"/>
            <a:r>
              <a:rPr lang="en-VN" sz="2800" dirty="0">
                <a:latin typeface="Times New Roman" panose="02020603050405020304" pitchFamily="18" charset="0"/>
                <a:cs typeface="Times New Roman" panose="02020603050405020304" pitchFamily="18" charset="0"/>
              </a:rPr>
              <a:t>Bản danh sách trích ngang của các trường hợp đề nghị khen thưởng</a:t>
            </a:r>
          </a:p>
          <a:p>
            <a:pPr marL="0" indent="0" algn="just">
              <a:buNone/>
            </a:pPr>
            <a:r>
              <a:rPr lang="en-VN" sz="2800" dirty="0">
                <a:latin typeface="Times New Roman" panose="02020603050405020304" pitchFamily="18" charset="0"/>
                <a:cs typeface="Times New Roman" panose="02020603050405020304" pitchFamily="18" charset="0"/>
              </a:rPr>
              <a:t>=&gt; Vì khen thưởng Huy chương là khen thưởng theo niên hạn nên không cần Báo cáo thành tích của các trường hợp đề nghị khen thưởng</a:t>
            </a:r>
          </a:p>
        </p:txBody>
      </p:sp>
    </p:spTree>
    <p:extLst>
      <p:ext uri="{BB962C8B-B14F-4D97-AF65-F5344CB8AC3E}">
        <p14:creationId xmlns:p14="http://schemas.microsoft.com/office/powerpoint/2010/main" val="355246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Books with solid fill">
            <a:extLst>
              <a:ext uri="{FF2B5EF4-FFF2-40B4-BE49-F238E27FC236}">
                <a16:creationId xmlns:a16="http://schemas.microsoft.com/office/drawing/2014/main" id="{FDD01382-EAF2-8CD2-AC8D-A0473064998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4800" y="3276600"/>
            <a:ext cx="914400" cy="685800"/>
          </a:xfrm>
        </p:spPr>
      </p:pic>
      <p:sp>
        <p:nvSpPr>
          <p:cNvPr id="4" name="Rectangle 3">
            <a:extLst>
              <a:ext uri="{FF2B5EF4-FFF2-40B4-BE49-F238E27FC236}">
                <a16:creationId xmlns:a16="http://schemas.microsoft.com/office/drawing/2014/main" id="{6F6210DE-31F6-6664-4EFA-478459D7D860}"/>
              </a:ext>
            </a:extLst>
          </p:cNvPr>
          <p:cNvSpPr/>
          <p:nvPr/>
        </p:nvSpPr>
        <p:spPr>
          <a:xfrm>
            <a:off x="697832" y="1467853"/>
            <a:ext cx="1676400" cy="43078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Tờ trình khen thưởng</a:t>
            </a:r>
          </a:p>
          <a:p>
            <a:pPr algn="ctr">
              <a:defRPr/>
            </a:pPr>
            <a:r>
              <a:rPr lang="vi-VN" sz="2800" i="1" dirty="0">
                <a:solidFill>
                  <a:schemeClr val="tx1"/>
                </a:solidFill>
                <a:latin typeface="Times New Roman" pitchFamily="18" charset="0"/>
                <a:cs typeface="Times New Roman" pitchFamily="18" charset="0"/>
              </a:rPr>
              <a:t>(Mẫu 1 NĐ 98)</a:t>
            </a:r>
            <a:endParaRPr lang="en-US" sz="2800" i="1"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6B060E9-360D-4B69-1853-D72697AB179F}"/>
              </a:ext>
            </a:extLst>
          </p:cNvPr>
          <p:cNvSpPr/>
          <p:nvPr/>
        </p:nvSpPr>
        <p:spPr>
          <a:xfrm>
            <a:off x="3429000" y="304800"/>
            <a:ext cx="495300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Ghi rõ căn cứ pháp lý (</a:t>
            </a:r>
            <a:r>
              <a:rPr lang="vi-VN" sz="2800" i="1" dirty="0">
                <a:solidFill>
                  <a:schemeClr val="tx1"/>
                </a:solidFill>
                <a:latin typeface="Times New Roman" pitchFamily="18" charset="0"/>
                <a:cs typeface="Times New Roman" pitchFamily="18" charset="0"/>
              </a:rPr>
              <a:t>điều, khoản Luật, Nghị định làm </a:t>
            </a:r>
          </a:p>
          <a:p>
            <a:pPr algn="ctr">
              <a:defRPr/>
            </a:pPr>
            <a:r>
              <a:rPr lang="vi-VN" sz="2800" i="1" dirty="0">
                <a:solidFill>
                  <a:schemeClr val="tx1"/>
                </a:solidFill>
                <a:latin typeface="Times New Roman" pitchFamily="18" charset="0"/>
                <a:cs typeface="Times New Roman" pitchFamily="18" charset="0"/>
              </a:rPr>
              <a:t>căn cứ trình khen) </a:t>
            </a:r>
            <a:endParaRPr lang="en-US" sz="2800" i="1"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05E4F37E-D7B8-4C64-63FE-07B5ECBA169C}"/>
              </a:ext>
            </a:extLst>
          </p:cNvPr>
          <p:cNvSpPr/>
          <p:nvPr/>
        </p:nvSpPr>
        <p:spPr>
          <a:xfrm>
            <a:off x="3429000" y="1714500"/>
            <a:ext cx="4953000" cy="14097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600" dirty="0">
              <a:solidFill>
                <a:schemeClr val="tx1"/>
              </a:solidFill>
              <a:latin typeface="Times New Roman" pitchFamily="18" charset="0"/>
              <a:cs typeface="Times New Roman" pitchFamily="18" charset="0"/>
            </a:endParaRPr>
          </a:p>
          <a:p>
            <a:pPr algn="ctr">
              <a:defRPr/>
            </a:pPr>
            <a:r>
              <a:rPr lang="vi-VN" sz="2800" dirty="0">
                <a:solidFill>
                  <a:schemeClr val="tx1"/>
                </a:solidFill>
                <a:latin typeface="Times New Roman" pitchFamily="18" charset="0"/>
                <a:cs typeface="Times New Roman" pitchFamily="18" charset="0"/>
              </a:rPr>
              <a:t>Nội dung, hình thức, thành tích </a:t>
            </a:r>
          </a:p>
          <a:p>
            <a:pPr algn="ctr">
              <a:defRPr/>
            </a:pPr>
            <a:r>
              <a:rPr lang="vi-VN" sz="2800" dirty="0">
                <a:solidFill>
                  <a:schemeClr val="tx1"/>
                </a:solidFill>
                <a:latin typeface="Times New Roman" pitchFamily="18" charset="0"/>
                <a:cs typeface="Times New Roman" pitchFamily="18" charset="0"/>
              </a:rPr>
              <a:t>đề nghị khen thưởng </a:t>
            </a:r>
            <a:endParaRPr lang="en-US" sz="2800" i="1" dirty="0">
              <a:solidFill>
                <a:schemeClr val="tx1"/>
              </a:solidFill>
              <a:latin typeface="Times New Roman" pitchFamily="18" charset="0"/>
              <a:cs typeface="Times New Roman" pitchFamily="18" charset="0"/>
            </a:endParaRPr>
          </a:p>
          <a:p>
            <a:pPr algn="ctr">
              <a:defRPr/>
            </a:pPr>
            <a:endParaRPr lang="en-US" sz="260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33F91A6-18BF-5E66-30E9-B77A49506699}"/>
              </a:ext>
            </a:extLst>
          </p:cNvPr>
          <p:cNvSpPr/>
          <p:nvPr/>
        </p:nvSpPr>
        <p:spPr>
          <a:xfrm>
            <a:off x="3429000" y="3276600"/>
            <a:ext cx="4953000" cy="1524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itchFamily="18" charset="0"/>
                <a:cs typeface="Times New Roman" pitchFamily="18" charset="0"/>
              </a:rPr>
              <a:t>Thể hiện được nội dung “</a:t>
            </a:r>
            <a:r>
              <a:rPr lang="vi-VN" sz="2400" b="1" i="1" dirty="0">
                <a:solidFill>
                  <a:schemeClr val="tx1"/>
                </a:solidFill>
                <a:latin typeface="Times New Roman" pitchFamily="18" charset="0"/>
                <a:cs typeface="Times New Roman" pitchFamily="18" charset="0"/>
              </a:rPr>
              <a:t>Các trường hợp trình khen đảm bảo đúng quy định hiện hành về điều kiện, tiêu chuẩn, thủ tục, hồ sơ khen thưởng</a:t>
            </a:r>
            <a:r>
              <a:rPr lang="vi-VN" sz="2400" b="1" dirty="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E79B472-4F7D-5DE2-214F-F094DD135753}"/>
              </a:ext>
            </a:extLst>
          </p:cNvPr>
          <p:cNvCxnSpPr>
            <a:cxnSpLocks/>
            <a:endCxn id="5" idx="1"/>
          </p:cNvCxnSpPr>
          <p:nvPr/>
        </p:nvCxnSpPr>
        <p:spPr>
          <a:xfrm flipV="1">
            <a:off x="2362200" y="933450"/>
            <a:ext cx="1066800" cy="2419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4BBA5B-B9B5-127A-528C-E487A59CE4ED}"/>
              </a:ext>
            </a:extLst>
          </p:cNvPr>
          <p:cNvCxnSpPr>
            <a:cxnSpLocks/>
            <a:endCxn id="6" idx="1"/>
          </p:cNvCxnSpPr>
          <p:nvPr/>
        </p:nvCxnSpPr>
        <p:spPr>
          <a:xfrm flipV="1">
            <a:off x="2362200" y="2419350"/>
            <a:ext cx="1066800" cy="933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032696-B2B8-8EAC-3C30-35A7433FFC86}"/>
              </a:ext>
            </a:extLst>
          </p:cNvPr>
          <p:cNvCxnSpPr/>
          <p:nvPr/>
        </p:nvCxnSpPr>
        <p:spPr>
          <a:xfrm>
            <a:off x="2362200" y="33528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B0461F-6D79-E29B-55FD-B616A3F18EE8}"/>
              </a:ext>
            </a:extLst>
          </p:cNvPr>
          <p:cNvSpPr/>
          <p:nvPr/>
        </p:nvSpPr>
        <p:spPr>
          <a:xfrm>
            <a:off x="3429000" y="4953000"/>
            <a:ext cx="5029200" cy="14478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dung </a:t>
            </a:r>
            <a:r>
              <a:rPr lang="en-US" sz="2400" dirty="0" err="1">
                <a:solidFill>
                  <a:schemeClr val="tx1"/>
                </a:solidFill>
                <a:latin typeface="Times New Roman" pitchFamily="18" charset="0"/>
                <a:cs typeface="Times New Roman" pitchFamily="18" charset="0"/>
              </a:rPr>
              <a:t>xin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hợp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thưởng</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9EBA65A6-0C07-06CD-46B0-D00E8108F2FA}"/>
              </a:ext>
            </a:extLst>
          </p:cNvPr>
          <p:cNvCxnSpPr/>
          <p:nvPr/>
        </p:nvCxnSpPr>
        <p:spPr>
          <a:xfrm rot="16200000" flipH="1">
            <a:off x="1828800" y="3962400"/>
            <a:ext cx="2133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Graphic 20" descr="Books with solid fill">
            <a:extLst>
              <a:ext uri="{FF2B5EF4-FFF2-40B4-BE49-F238E27FC236}">
                <a16:creationId xmlns:a16="http://schemas.microsoft.com/office/drawing/2014/main" id="{A016B73F-1DB6-4C2E-662B-7AC71CB47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654" y="4708858"/>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38D9D6-7B2C-5097-C921-0C15D1EFED53}"/>
              </a:ext>
            </a:extLst>
          </p:cNvPr>
          <p:cNvSpPr/>
          <p:nvPr/>
        </p:nvSpPr>
        <p:spPr>
          <a:xfrm>
            <a:off x="685800" y="1793085"/>
            <a:ext cx="1676400" cy="35128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solidFill>
                  <a:schemeClr val="tx1"/>
                </a:solidFill>
                <a:latin typeface="Times New Roman" pitchFamily="18" charset="0"/>
                <a:cs typeface="Times New Roman" pitchFamily="18" charset="0"/>
              </a:rPr>
              <a:t>Biên bản họp của Hội đồng TĐKT cấp Bộ, cấp tỉnh</a:t>
            </a:r>
            <a:endParaRPr lang="en-US" sz="28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7ABA01B4-0C84-5041-E3A8-CC19BE88AF9F}"/>
              </a:ext>
            </a:extLst>
          </p:cNvPr>
          <p:cNvSpPr/>
          <p:nvPr/>
        </p:nvSpPr>
        <p:spPr>
          <a:xfrm>
            <a:off x="3352800" y="345285"/>
            <a:ext cx="49530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Thực hiện theo đúng Mẫu quy định </a:t>
            </a:r>
          </a:p>
          <a:p>
            <a:pPr algn="ctr">
              <a:defRPr/>
            </a:pPr>
            <a:r>
              <a:rPr lang="vi-VN" sz="2400" dirty="0">
                <a:solidFill>
                  <a:schemeClr val="tx1"/>
                </a:solidFill>
                <a:latin typeface="Times New Roman" pitchFamily="18" charset="0"/>
                <a:cs typeface="Times New Roman" pitchFamily="18" charset="0"/>
              </a:rPr>
              <a:t>tại Nghị định 30/2020 của Chính phủ và Quyết định 145/2018 của </a:t>
            </a:r>
          </a:p>
          <a:p>
            <a:pPr algn="ctr">
              <a:defRPr/>
            </a:pPr>
            <a:r>
              <a:rPr lang="vi-VN" sz="2400" dirty="0">
                <a:solidFill>
                  <a:schemeClr val="tx1"/>
                </a:solidFill>
                <a:latin typeface="Times New Roman" pitchFamily="18" charset="0"/>
                <a:cs typeface="Times New Roman" pitchFamily="18" charset="0"/>
              </a:rPr>
              <a:t>Thủ tướng Chính phủ </a:t>
            </a:r>
            <a:endParaRPr lang="en-US" sz="24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45A041F-ABDE-8824-1861-C20314BED626}"/>
              </a:ext>
            </a:extLst>
          </p:cNvPr>
          <p:cNvSpPr/>
          <p:nvPr/>
        </p:nvSpPr>
        <p:spPr>
          <a:xfrm>
            <a:off x="3352800" y="2040816"/>
            <a:ext cx="4953000" cy="1219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Không trích BB họp; BB tổng hợp lấy ý  kiến thành viên Hội đồng; BB tổng hợp xét duyệt của Hội đồng</a:t>
            </a:r>
            <a:endParaRPr lang="en-US" sz="2400" dirty="0">
              <a:solidFill>
                <a:schemeClr val="tx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75CCF947-3408-C9E5-28DA-0D035DE97BF4}"/>
              </a:ext>
            </a:extLst>
          </p:cNvPr>
          <p:cNvSpPr/>
          <p:nvPr/>
        </p:nvSpPr>
        <p:spPr>
          <a:xfrm>
            <a:off x="3352800" y="3457723"/>
            <a:ext cx="4953000" cy="1219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itchFamily="18" charset="0"/>
                <a:cs typeface="Times New Roman" pitchFamily="18" charset="0"/>
              </a:rPr>
              <a:t>T/h thành viên Hội đồng vắng mặt, phải có VB tổng hợp số phiếu thành viên vắng mặt gửi kèm theo  (*)</a:t>
            </a:r>
            <a:endParaRPr lang="en-US" sz="24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C761349-D945-3D93-23EA-5E1317AFE568}"/>
              </a:ext>
            </a:extLst>
          </p:cNvPr>
          <p:cNvCxnSpPr>
            <a:cxnSpLocks/>
          </p:cNvCxnSpPr>
          <p:nvPr/>
        </p:nvCxnSpPr>
        <p:spPr>
          <a:xfrm flipV="1">
            <a:off x="2362199" y="1447800"/>
            <a:ext cx="990601"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AA34D70-97E4-9203-E6E7-2FCD96E0ABBF}"/>
              </a:ext>
            </a:extLst>
          </p:cNvPr>
          <p:cNvCxnSpPr/>
          <p:nvPr/>
        </p:nvCxnSpPr>
        <p:spPr>
          <a:xfrm flipV="1">
            <a:off x="2362200" y="28956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C5E29A-2512-719A-1C7A-0407E26EB590}"/>
              </a:ext>
            </a:extLst>
          </p:cNvPr>
          <p:cNvCxnSpPr/>
          <p:nvPr/>
        </p:nvCxnSpPr>
        <p:spPr>
          <a:xfrm rot="16200000" flipH="1">
            <a:off x="2324100" y="34671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F28D755-7F19-7482-0092-61402339FE17}"/>
              </a:ext>
            </a:extLst>
          </p:cNvPr>
          <p:cNvSpPr/>
          <p:nvPr/>
        </p:nvSpPr>
        <p:spPr>
          <a:xfrm>
            <a:off x="3352800" y="4874631"/>
            <a:ext cx="4953000" cy="18389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Thể hiện được nội dung đối với các t/h phải lấy ý kiến trên các phương tiện thông tin đại chúng đã được thực hiện và kết quả xử lý thông tin (K2-Điều 46 Nghị định 98/2023</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313DA37-43B5-8211-4DF8-461E2A60A20F}"/>
              </a:ext>
            </a:extLst>
          </p:cNvPr>
          <p:cNvCxnSpPr/>
          <p:nvPr/>
        </p:nvCxnSpPr>
        <p:spPr>
          <a:xfrm rot="16200000" flipH="1">
            <a:off x="1562100" y="4229100"/>
            <a:ext cx="2590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32AA197-1DD5-6827-65E9-77BF2C8E99F5}"/>
              </a:ext>
            </a:extLst>
          </p:cNvPr>
          <p:cNvSpPr>
            <a:spLocks noGrp="1"/>
          </p:cNvSpPr>
          <p:nvPr>
            <p:ph idx="1"/>
          </p:nvPr>
        </p:nvSpPr>
        <p:spPr>
          <a:xfrm>
            <a:off x="628650" y="533400"/>
            <a:ext cx="7886700" cy="5643563"/>
          </a:xfrm>
        </p:spPr>
        <p:txBody>
          <a:bodyPr/>
          <a:lstStyle/>
          <a:p>
            <a:pPr algn="ctr">
              <a:buFont typeface="Arial" charset="0"/>
              <a:buNone/>
              <a:defRPr/>
            </a:pPr>
            <a:r>
              <a:rPr lang="vi-VN" sz="2800">
                <a:latin typeface="+mj-lt"/>
              </a:rPr>
              <a:t>Mẫu Biên bản họp Hội đồng TĐKT</a:t>
            </a:r>
            <a:endParaRPr lang="en-US" sz="2800">
              <a:latin typeface="+mj-lt"/>
            </a:endParaRPr>
          </a:p>
        </p:txBody>
      </p:sp>
      <p:pic>
        <p:nvPicPr>
          <p:cNvPr id="22531" name="Picture 2" descr="C:\Users\Hoang giang\Desktop\IMG_3556.jpg">
            <a:extLst>
              <a:ext uri="{FF2B5EF4-FFF2-40B4-BE49-F238E27FC236}">
                <a16:creationId xmlns:a16="http://schemas.microsoft.com/office/drawing/2014/main" id="{24136F78-8DE1-3A58-B24B-313792E06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5029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9E56DFF-D8BB-DA76-0899-0D50F6D623B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72791A9B-832C-133A-D11F-C77882CBAA19}"/>
              </a:ext>
            </a:extLst>
          </p:cNvPr>
          <p:cNvSpPr/>
          <p:nvPr/>
        </p:nvSpPr>
        <p:spPr>
          <a:xfrm>
            <a:off x="6858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3D14813-F1E1-48AF-53A7-7313C472B868}"/>
              </a:ext>
            </a:extLst>
          </p:cNvPr>
          <p:cNvSpPr/>
          <p:nvPr/>
        </p:nvSpPr>
        <p:spPr>
          <a:xfrm>
            <a:off x="3352800" y="41275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Đảm bảo theo đúng Mẫu Báo cáo </a:t>
            </a:r>
          </a:p>
          <a:p>
            <a:pPr algn="ctr">
              <a:defRPr/>
            </a:pPr>
            <a:r>
              <a:rPr lang="vi-VN" sz="2200" dirty="0">
                <a:solidFill>
                  <a:schemeClr val="tx1"/>
                </a:solidFill>
                <a:latin typeface="Times New Roman" pitchFamily="18" charset="0"/>
                <a:cs typeface="Times New Roman" pitchFamily="18" charset="0"/>
              </a:rPr>
              <a:t>thành tích quy định tại Nghị định 98/2023 của Chính phủ (09 Mẫu)</a:t>
            </a:r>
            <a:endParaRPr lang="en-US" sz="22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D694191E-858F-21FD-4F4F-BA34BE040EEC}"/>
              </a:ext>
            </a:extLst>
          </p:cNvPr>
          <p:cNvSpPr/>
          <p:nvPr/>
        </p:nvSpPr>
        <p:spPr>
          <a:xfrm>
            <a:off x="3352800" y="1676400"/>
            <a:ext cx="4953000"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err="1">
                <a:solidFill>
                  <a:schemeClr val="tx1"/>
                </a:solidFill>
                <a:latin typeface="Times New Roman" panose="02020603050405020304" pitchFamily="18" charset="0"/>
                <a:cs typeface="Times New Roman" panose="02020603050405020304" pitchFamily="18" charset="0"/>
              </a:rPr>
              <a:t>Nội</a:t>
            </a:r>
            <a:r>
              <a:rPr lang="en-US" sz="2400">
                <a:solidFill>
                  <a:schemeClr val="tx1"/>
                </a:solidFill>
                <a:latin typeface="Times New Roman" panose="02020603050405020304" pitchFamily="18" charset="0"/>
                <a:cs typeface="Times New Roman" panose="02020603050405020304" pitchFamily="18" charset="0"/>
              </a:rPr>
              <a:t> dung</a:t>
            </a:r>
            <a:r>
              <a:rPr lang="vi-VN" sz="2400">
                <a:solidFill>
                  <a:schemeClr val="tx1"/>
                </a:solidFill>
                <a:latin typeface="Times New Roman" panose="02020603050405020304" pitchFamily="18" charset="0"/>
                <a:cs typeface="Times New Roman" panose="02020603050405020304" pitchFamily="18" charset="0"/>
              </a:rPr>
              <a:t> phải p</a:t>
            </a:r>
            <a:r>
              <a:rPr lang="en-US" sz="2400" err="1">
                <a:solidFill>
                  <a:schemeClr val="tx1"/>
                </a:solidFill>
                <a:latin typeface="Times New Roman" panose="02020603050405020304" pitchFamily="18" charset="0"/>
                <a:cs typeface="Times New Roman" panose="02020603050405020304" pitchFamily="18" charset="0"/>
              </a:rPr>
              <a:t>hù</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hợp</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với hình thức, mức hạn</a:t>
            </a:r>
            <a:r>
              <a:rPr lang="en-US" sz="2400">
                <a:solidFill>
                  <a:schemeClr val="tx1"/>
                </a:solidFill>
                <a:latin typeface="Times New Roman" panose="02020603050405020304" pitchFamily="18" charset="0"/>
                <a:cs typeface="Times New Roman" panose="02020603050405020304" pitchFamily="18" charset="0"/>
              </a:rPr>
              <a:t>g</a:t>
            </a:r>
            <a:r>
              <a:rPr lang="vi-VN" sz="2400">
                <a:solidFill>
                  <a:schemeClr val="tx1"/>
                </a:solidFill>
                <a:latin typeface="Times New Roman" panose="02020603050405020304" pitchFamily="18" charset="0"/>
                <a:cs typeface="Times New Roman" panose="02020603050405020304" pitchFamily="18" charset="0"/>
              </a:rPr>
              <a:t> và </a:t>
            </a:r>
            <a:r>
              <a:rPr lang="en-US" sz="2400" err="1">
                <a:solidFill>
                  <a:schemeClr val="tx1"/>
                </a:solidFill>
                <a:latin typeface="Times New Roman" panose="02020603050405020304" pitchFamily="18" charset="0"/>
                <a:cs typeface="Times New Roman" panose="02020603050405020304" pitchFamily="18" charset="0"/>
              </a:rPr>
              <a:t>tiêu</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chuẩn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khen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thưở</a:t>
            </a:r>
            <a:r>
              <a:rPr lang="vi-VN" sz="2400">
                <a:solidFill>
                  <a:schemeClr val="tx1"/>
                </a:solidFill>
                <a:latin typeface="Times New Roman" panose="02020603050405020304" pitchFamily="18" charset="0"/>
                <a:cs typeface="Times New Roman" panose="02020603050405020304" pitchFamily="18" charset="0"/>
              </a:rPr>
              <a:t>n</a:t>
            </a:r>
            <a:r>
              <a:rPr lang="en-US" sz="2400">
                <a:solidFill>
                  <a:schemeClr val="tx1"/>
                </a:solidFill>
                <a:latin typeface="Times New Roman" panose="02020603050405020304" pitchFamily="18" charset="0"/>
                <a:cs typeface="Times New Roman" panose="02020603050405020304" pitchFamily="18" charset="0"/>
              </a:rPr>
              <a:t>g</a:t>
            </a:r>
            <a:r>
              <a:rPr lang="vi-VN" sz="2400">
                <a:solidFill>
                  <a:schemeClr val="tx1"/>
                </a:solidFill>
                <a:latin typeface="Times New Roman" panose="02020603050405020304" pitchFamily="18" charset="0"/>
                <a:cs typeface="Times New Roman" panose="02020603050405020304" pitchFamily="18" charset="0"/>
              </a:rPr>
              <a:t> theo quy định</a:t>
            </a:r>
            <a:r>
              <a:rPr lang="en-US" sz="2400">
                <a:solidFill>
                  <a:schemeClr val="tx1"/>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BD0B0F5-3B29-DEE6-67C3-B3AF3A3ECAF2}"/>
              </a:ext>
            </a:extLst>
          </p:cNvPr>
          <p:cNvSpPr/>
          <p:nvPr/>
        </p:nvSpPr>
        <p:spPr>
          <a:xfrm>
            <a:off x="3352800" y="2819400"/>
            <a:ext cx="495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200">
              <a:solidFill>
                <a:schemeClr val="tx1"/>
              </a:solidFill>
              <a:latin typeface="Times New Roman" pitchFamily="18" charset="0"/>
              <a:cs typeface="Times New Roman" pitchFamily="18" charset="0"/>
            </a:endParaRPr>
          </a:p>
          <a:p>
            <a:pPr algn="ctr">
              <a:defRPr/>
            </a:pPr>
            <a:r>
              <a:rPr lang="vi-VN" sz="2200">
                <a:solidFill>
                  <a:schemeClr val="tx1"/>
                </a:solidFill>
                <a:latin typeface="Times New Roman" pitchFamily="18" charset="0"/>
                <a:cs typeface="Times New Roman" pitchFamily="18" charset="0"/>
              </a:rPr>
              <a:t>Thể hiện được nội dung: “</a:t>
            </a:r>
            <a:r>
              <a:rPr lang="vi-VN" sz="2200" i="1">
                <a:solidFill>
                  <a:schemeClr val="tx1"/>
                </a:solidFill>
                <a:latin typeface="Times New Roman" pitchFamily="18" charset="0"/>
                <a:cs typeface="Times New Roman" pitchFamily="18" charset="0"/>
              </a:rPr>
              <a:t>Chấp hành tốt chủ trương của Đảng, chính sách,</a:t>
            </a:r>
          </a:p>
          <a:p>
            <a:pPr algn="ctr">
              <a:defRPr/>
            </a:pPr>
            <a:r>
              <a:rPr lang="vi-VN" sz="2200" i="1">
                <a:solidFill>
                  <a:schemeClr val="tx1"/>
                </a:solidFill>
                <a:latin typeface="Times New Roman" pitchFamily="18" charset="0"/>
                <a:cs typeface="Times New Roman" pitchFamily="18" charset="0"/>
              </a:rPr>
              <a:t> pháp luật của Nhà nước</a:t>
            </a:r>
            <a:r>
              <a:rPr lang="vi-VN" sz="2200">
                <a:solidFill>
                  <a:schemeClr val="tx1"/>
                </a:solidFill>
                <a:latin typeface="Times New Roman" pitchFamily="18" charset="0"/>
                <a:cs typeface="Times New Roman" pitchFamily="18" charset="0"/>
              </a:rPr>
              <a:t>”(*)</a:t>
            </a:r>
            <a:endParaRPr lang="en-US" sz="2200">
              <a:solidFill>
                <a:schemeClr val="tx1"/>
              </a:solidFill>
              <a:latin typeface="Times New Roman" pitchFamily="18" charset="0"/>
              <a:cs typeface="Times New Roman" pitchFamily="18" charset="0"/>
            </a:endParaRPr>
          </a:p>
          <a:p>
            <a:pPr algn="ctr">
              <a:defRPr/>
            </a:pPr>
            <a:endParaRPr lang="en-US" sz="220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991F881E-FC2F-4FF5-C916-BD02AADF2167}"/>
              </a:ext>
            </a:extLst>
          </p:cNvPr>
          <p:cNvSpPr/>
          <p:nvPr/>
        </p:nvSpPr>
        <p:spPr>
          <a:xfrm>
            <a:off x="3352800" y="3886200"/>
            <a:ext cx="4953000" cy="1066800"/>
          </a:xfrm>
          <a:prstGeom prst="rect">
            <a:avLst/>
          </a:prstGeom>
          <a:solidFill>
            <a:srgbClr val="FF0000"/>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endParaRPr lang="vi-VN" sz="2000" dirty="0">
              <a:solidFill>
                <a:schemeClr val="tx1"/>
              </a:solidFill>
              <a:latin typeface="Times New Roman" pitchFamily="18" charset="0"/>
              <a:cs typeface="Times New Roman" pitchFamily="18" charset="0"/>
            </a:endParaRPr>
          </a:p>
          <a:p>
            <a:pPr algn="ctr">
              <a:defRPr/>
            </a:pPr>
            <a:endParaRPr lang="vi-VN" sz="22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Ghi rõ số quyết định công nhận mức độ đánh giá hoàn thành nhiệm vụ hoặc VB xác nhận HTXS-HTT nhiệm vụ</a:t>
            </a:r>
            <a:r>
              <a:rPr lang="en-US" sz="2200" dirty="0">
                <a:solidFill>
                  <a:schemeClr val="tx1"/>
                </a:solidFill>
                <a:latin typeface="Times New Roman" pitchFamily="18" charset="0"/>
                <a:cs typeface="Times New Roman" pitchFamily="18" charset="0"/>
              </a:rPr>
              <a:t> </a:t>
            </a:r>
          </a:p>
          <a:p>
            <a:pPr algn="ctr">
              <a:defRPr/>
            </a:pPr>
            <a:endParaRPr lang="en-US" sz="2200" i="1" dirty="0">
              <a:solidFill>
                <a:schemeClr val="tx1"/>
              </a:solidFill>
              <a:latin typeface="Times New Roman" pitchFamily="18" charset="0"/>
              <a:cs typeface="Times New Roman" pitchFamily="18" charset="0"/>
            </a:endParaRPr>
          </a:p>
          <a:p>
            <a:pPr algn="ctr">
              <a:defRPr/>
            </a:pPr>
            <a:endParaRPr lang="en-US" sz="22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9A394D1B-4C6C-AC4E-8D36-4A9BB8F3ACDD}"/>
              </a:ext>
            </a:extLst>
          </p:cNvPr>
          <p:cNvCxnSpPr/>
          <p:nvPr/>
        </p:nvCxnSpPr>
        <p:spPr>
          <a:xfrm rot="5400000" flipH="1" flipV="1">
            <a:off x="1905000" y="1905000"/>
            <a:ext cx="1905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D91F5C-3C3A-EE2A-12D5-0823D297F1CA}"/>
              </a:ext>
            </a:extLst>
          </p:cNvPr>
          <p:cNvCxnSpPr>
            <a:endCxn id="6" idx="1"/>
          </p:cNvCxnSpPr>
          <p:nvPr/>
        </p:nvCxnSpPr>
        <p:spPr>
          <a:xfrm rot="5400000" flipH="1" flipV="1">
            <a:off x="2286000" y="2286000"/>
            <a:ext cx="1143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FD64BD-4892-D7A5-85BF-8393695582C3}"/>
              </a:ext>
            </a:extLst>
          </p:cNvPr>
          <p:cNvCxnSpPr/>
          <p:nvPr/>
        </p:nvCxnSpPr>
        <p:spPr>
          <a:xfrm>
            <a:off x="23622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9BDFA5-9E56-4D73-EA5F-A695F10220B4}"/>
              </a:ext>
            </a:extLst>
          </p:cNvPr>
          <p:cNvCxnSpPr>
            <a:cxnSpLocks/>
            <a:endCxn id="8" idx="1"/>
          </p:cNvCxnSpPr>
          <p:nvPr/>
        </p:nvCxnSpPr>
        <p:spPr>
          <a:xfrm>
            <a:off x="2362200" y="33528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1FCA7F3-688C-6B2D-C001-D89C592F38A8}"/>
              </a:ext>
            </a:extLst>
          </p:cNvPr>
          <p:cNvSpPr/>
          <p:nvPr/>
        </p:nvSpPr>
        <p:spPr>
          <a:xfrm>
            <a:off x="3352800" y="5105400"/>
            <a:ext cx="4953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itchFamily="18" charset="0"/>
                <a:cs typeface="Times New Roman" pitchFamily="18" charset="0"/>
              </a:rPr>
              <a:t>Báo cáo thành tích khen thưởng cấp NN phải trước 6 tháng tính đến thời điểm trình khen của bộ, ngành, tỉnh, thời hạn trên, Bộ Nội vụ không nhận hồ sơ KT </a:t>
            </a:r>
            <a:r>
              <a:rPr lang="vi-VN"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A1DA2868-586A-2EAF-3C69-EB172D6884D1}"/>
              </a:ext>
            </a:extLst>
          </p:cNvPr>
          <p:cNvCxnSpPr/>
          <p:nvPr/>
        </p:nvCxnSpPr>
        <p:spPr>
          <a:xfrm rot="16200000" flipH="1">
            <a:off x="1676400" y="4038600"/>
            <a:ext cx="2362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3FCA7427-6FB3-DA78-4A2A-B3DAC74C38D0}"/>
              </a:ext>
            </a:extLst>
          </p:cNvPr>
          <p:cNvSpPr>
            <a:spLocks noGrp="1"/>
          </p:cNvSpPr>
          <p:nvPr>
            <p:ph idx="1"/>
          </p:nvPr>
        </p:nvSpPr>
        <p:spPr>
          <a:xfrm>
            <a:off x="628650" y="678212"/>
            <a:ext cx="7886700" cy="5498751"/>
          </a:xfrm>
        </p:spPr>
        <p:txBody>
          <a:bodyPr>
            <a:normAutofit/>
          </a:bodyPr>
          <a:lstStyle/>
          <a:p>
            <a:pPr algn="just">
              <a:buFont typeface="Calibri" panose="020B0604020202020204" pitchFamily="34" charset="0"/>
              <a:buChar char="-"/>
            </a:pPr>
            <a:r>
              <a:rPr lang="vi-VN" sz="2400" dirty="0">
                <a:solidFill>
                  <a:schemeClr val="tx1"/>
                </a:solidFill>
                <a:latin typeface="Times New Roman"/>
                <a:cs typeface="Arial"/>
              </a:rPr>
              <a:t>Khoản 5 Điều 30 dự thảo Nghị định 98/2023 quy định: </a:t>
            </a:r>
            <a:r>
              <a:rPr lang="vi-VN" sz="2400" b="1" dirty="0">
                <a:solidFill>
                  <a:schemeClr val="tx1"/>
                </a:solidFill>
                <a:latin typeface="Times New Roman"/>
                <a:cs typeface="Arial"/>
              </a:rPr>
              <a:t>Bộ trưởng, thủ trưởng cơ quan ngang bộ, cơ quan thuộc Chính phủ, Chủ tịch UBND cấp tỉnh...chịu trách nhiệm đánh giá thành tích, xác nhận thành tích, thủ tục và nội dung hồ sơ trình gồm hồ sơ, thủ tục, quy trình, tính chính xác cùa thành tích và các nội dung liên quan đến thực hiện chủ trương của Đảng, chính sách pháp luật của nhà nước. </a:t>
            </a:r>
          </a:p>
        </p:txBody>
      </p:sp>
    </p:spTree>
    <p:extLst>
      <p:ext uri="{BB962C8B-B14F-4D97-AF65-F5344CB8AC3E}">
        <p14:creationId xmlns:p14="http://schemas.microsoft.com/office/powerpoint/2010/main" val="2566814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222F4C72-65D9-F140-1775-276677C83322}"/>
              </a:ext>
            </a:extLst>
          </p:cNvPr>
          <p:cNvSpPr>
            <a:spLocks noGrp="1"/>
          </p:cNvSpPr>
          <p:nvPr>
            <p:ph idx="1"/>
          </p:nvPr>
        </p:nvSpPr>
        <p:spPr>
          <a:xfrm>
            <a:off x="457200" y="304800"/>
            <a:ext cx="8229600" cy="6553200"/>
          </a:xfrm>
        </p:spPr>
        <p:txBody>
          <a:bodyPr/>
          <a:lstStyle/>
          <a:p>
            <a:pPr marL="514350" indent="-514350">
              <a:buFont typeface="Wingdings" panose="05000000000000000000" pitchFamily="2" charset="2"/>
              <a:buNone/>
            </a:pPr>
            <a:endParaRPr lang="en-US" altLang="en-US"/>
          </a:p>
        </p:txBody>
      </p:sp>
      <p:sp>
        <p:nvSpPr>
          <p:cNvPr id="4" name="Rectangle 3">
            <a:extLst>
              <a:ext uri="{FF2B5EF4-FFF2-40B4-BE49-F238E27FC236}">
                <a16:creationId xmlns:a16="http://schemas.microsoft.com/office/drawing/2014/main" id="{95DF1069-A0C3-515B-E7BC-7B28A096D2E7}"/>
              </a:ext>
            </a:extLst>
          </p:cNvPr>
          <p:cNvSpPr/>
          <p:nvPr/>
        </p:nvSpPr>
        <p:spPr>
          <a:xfrm>
            <a:off x="609600" y="1600200"/>
            <a:ext cx="1676400" cy="403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F8137410-E2AC-A222-A48F-D6899F0E2F50}"/>
              </a:ext>
            </a:extLst>
          </p:cNvPr>
          <p:cNvSpPr/>
          <p:nvPr/>
        </p:nvSpPr>
        <p:spPr>
          <a:xfrm>
            <a:off x="3352800" y="457200"/>
            <a:ext cx="4953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vi-VN" sz="2400" dirty="0">
              <a:solidFill>
                <a:schemeClr val="tx1"/>
              </a:solidFill>
              <a:latin typeface="Times New Roman" pitchFamily="18" charset="0"/>
              <a:cs typeface="Times New Roman" pitchFamily="18" charset="0"/>
            </a:endParaRPr>
          </a:p>
          <a:p>
            <a:pPr algn="ctr">
              <a:defRPr/>
            </a:pPr>
            <a:r>
              <a:rPr lang="vi-VN" sz="2200" dirty="0">
                <a:solidFill>
                  <a:schemeClr val="tx1"/>
                </a:solidFill>
                <a:latin typeface="Times New Roman" pitchFamily="18" charset="0"/>
                <a:cs typeface="Times New Roman" pitchFamily="18" charset="0"/>
              </a:rPr>
              <a:t>Không dùng Mẫu Báo cáo thành tích </a:t>
            </a:r>
          </a:p>
          <a:p>
            <a:pPr algn="ctr">
              <a:defRPr/>
            </a:pPr>
            <a:r>
              <a:rPr lang="vi-VN" sz="2200" dirty="0">
                <a:solidFill>
                  <a:schemeClr val="tx1"/>
                </a:solidFill>
                <a:latin typeface="Times New Roman" pitchFamily="18" charset="0"/>
                <a:cs typeface="Times New Roman" pitchFamily="18" charset="0"/>
              </a:rPr>
              <a:t>khen thưởng này thay cho thành tích </a:t>
            </a:r>
          </a:p>
          <a:p>
            <a:pPr algn="ctr">
              <a:defRPr/>
            </a:pPr>
            <a:r>
              <a:rPr lang="vi-VN" sz="2200" dirty="0">
                <a:solidFill>
                  <a:schemeClr val="tx1"/>
                </a:solidFill>
                <a:latin typeface="Times New Roman" pitchFamily="18" charset="0"/>
                <a:cs typeface="Times New Roman" pitchFamily="18" charset="0"/>
              </a:rPr>
              <a:t>khen thưởng khác (*)</a:t>
            </a:r>
            <a:endParaRPr lang="en-US" sz="2200" dirty="0">
              <a:solidFill>
                <a:schemeClr val="tx1"/>
              </a:solidFill>
              <a:latin typeface="Times New Roman" pitchFamily="18" charset="0"/>
              <a:cs typeface="Times New Roman" pitchFamily="18" charset="0"/>
            </a:endParaRPr>
          </a:p>
          <a:p>
            <a:pPr algn="ctr">
              <a:defRPr/>
            </a:pPr>
            <a:endParaRPr lang="en-US" sz="2400" dirty="0">
              <a:solidFill>
                <a:schemeClr val="tx1"/>
              </a:solidFill>
              <a:latin typeface="+mj-lt"/>
            </a:endParaRPr>
          </a:p>
        </p:txBody>
      </p:sp>
      <p:sp>
        <p:nvSpPr>
          <p:cNvPr id="6" name="Rectangle 5">
            <a:extLst>
              <a:ext uri="{FF2B5EF4-FFF2-40B4-BE49-F238E27FC236}">
                <a16:creationId xmlns:a16="http://schemas.microsoft.com/office/drawing/2014/main" id="{91E670A6-F77B-D6C8-AFB4-E2B9EE499C08}"/>
              </a:ext>
            </a:extLst>
          </p:cNvPr>
          <p:cNvSpPr/>
          <p:nvPr/>
        </p:nvSpPr>
        <p:spPr>
          <a:xfrm>
            <a:off x="3352800" y="1598612"/>
            <a:ext cx="4953000" cy="15681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vi-VN" sz="2400" dirty="0">
              <a:solidFill>
                <a:schemeClr val="tx1"/>
              </a:solidFill>
              <a:latin typeface="+mj-lt"/>
            </a:endParaRPr>
          </a:p>
          <a:p>
            <a:pPr algn="ctr">
              <a:defRPr/>
            </a:pPr>
            <a:r>
              <a:rPr lang="en-US" sz="2000" b="1" i="1" dirty="0" err="1">
                <a:solidFill>
                  <a:schemeClr val="tx1"/>
                </a:solidFill>
                <a:latin typeface="Times New Roman" pitchFamily="18" charset="0"/>
                <a:cs typeface="Times New Roman" pitchFamily="18" charset="0"/>
              </a:rPr>
              <a:t>Báo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thành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tích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của</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cá</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nhân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là</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Lãnh</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đạo</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quản</a:t>
            </a:r>
            <a:r>
              <a:rPr lang="en-US" sz="2000" b="1" i="1" dirty="0">
                <a:solidFill>
                  <a:schemeClr val="tx1"/>
                </a:solidFill>
                <a:latin typeface="Times New Roman" pitchFamily="18" charset="0"/>
                <a:cs typeface="Times New Roman" pitchFamily="18" charset="0"/>
              </a:rPr>
              <a:t> </a:t>
            </a:r>
            <a:r>
              <a:rPr lang="en-US" sz="2000" b="1" i="1" dirty="0" err="1">
                <a:solidFill>
                  <a:schemeClr val="tx1"/>
                </a:solidFill>
                <a:latin typeface="Times New Roman" pitchFamily="18" charset="0"/>
                <a:cs typeface="Times New Roman" pitchFamily="18" charset="0"/>
              </a:rPr>
              <a:t>lý</a:t>
            </a:r>
            <a:r>
              <a:rPr lang="en-US" sz="2000" b="1" i="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tóm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tắt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tích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rõ</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vai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trò</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lý</a:t>
            </a:r>
            <a:r>
              <a:rPr lang="vi-VN"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ctr">
              <a:defRPr/>
            </a:pPr>
            <a:endParaRPr lang="en-US" sz="2400" dirty="0">
              <a:solidFill>
                <a:schemeClr val="tx1"/>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890C26BA-FB94-A99F-490E-91027577BE3D}"/>
              </a:ext>
            </a:extLst>
          </p:cNvPr>
          <p:cNvCxnSpPr/>
          <p:nvPr/>
        </p:nvCxnSpPr>
        <p:spPr>
          <a:xfrm rot="5400000" flipH="1" flipV="1">
            <a:off x="1600200" y="1524000"/>
            <a:ext cx="2438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879946-7CBF-EC36-2100-155DDBF0304D}"/>
              </a:ext>
            </a:extLst>
          </p:cNvPr>
          <p:cNvCxnSpPr>
            <a:cxnSpLocks/>
            <a:endCxn id="6" idx="1"/>
          </p:cNvCxnSpPr>
          <p:nvPr/>
        </p:nvCxnSpPr>
        <p:spPr>
          <a:xfrm flipV="1">
            <a:off x="2286000" y="2382670"/>
            <a:ext cx="1066800" cy="893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A568CC-E41F-DD8E-57A2-9D1779508EB2}"/>
              </a:ext>
            </a:extLst>
          </p:cNvPr>
          <p:cNvCxnSpPr/>
          <p:nvPr/>
        </p:nvCxnSpPr>
        <p:spPr>
          <a:xfrm>
            <a:off x="2286000" y="3276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AEA101-4AE6-5529-D5E1-81A33E88A9F5}"/>
              </a:ext>
            </a:extLst>
          </p:cNvPr>
          <p:cNvCxnSpPr/>
          <p:nvPr/>
        </p:nvCxnSpPr>
        <p:spPr>
          <a:xfrm rot="16200000" flipH="1">
            <a:off x="2228850" y="3333750"/>
            <a:ext cx="11811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00ADA43-8686-287E-4954-4E6941CB7424}"/>
              </a:ext>
            </a:extLst>
          </p:cNvPr>
          <p:cNvSpPr/>
          <p:nvPr/>
        </p:nvSpPr>
        <p:spPr>
          <a:xfrm>
            <a:off x="3352800" y="3241340"/>
            <a:ext cx="4953000" cy="14830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r>
              <a:rPr lang="vi-VN" sz="2000" dirty="0">
                <a:solidFill>
                  <a:schemeClr val="tx1"/>
                </a:solidFill>
                <a:latin typeface="Times New Roman" panose="02020603050405020304" pitchFamily="18" charset="0"/>
                <a:cs typeface="Times New Roman" panose="02020603050405020304" pitchFamily="18" charset="0"/>
              </a:rPr>
              <a:t>Đơn vị s/x kinh doanh (TT đơn vị sx kinh doanh): Lập bảng thống kê so sánh: Giá trị tổng sản lượng, doanh thu, lợi nhuận, nộp ngân sách, đầu tư tái sản xuất, thu nhập bình 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XH, </a:t>
            </a:r>
            <a:r>
              <a:rPr lang="en-US" sz="2000" dirty="0" err="1">
                <a:solidFill>
                  <a:schemeClr val="tx1"/>
                </a:solidFill>
                <a:latin typeface="Times New Roman" panose="02020603050405020304" pitchFamily="18" charset="0"/>
                <a:cs typeface="Times New Roman" panose="02020603050405020304" pitchFamily="18" charset="0"/>
              </a:rPr>
              <a:t>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KHKT </a:t>
            </a:r>
            <a:endParaRPr lang="vi-VN" sz="2000" dirty="0">
              <a:solidFill>
                <a:schemeClr val="tx1"/>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2773C8B5-B231-0E8A-C6C6-D58749B624B3}"/>
              </a:ext>
            </a:extLst>
          </p:cNvPr>
          <p:cNvSpPr/>
          <p:nvPr/>
        </p:nvSpPr>
        <p:spPr>
          <a:xfrm>
            <a:off x="3352800" y="4800600"/>
            <a:ext cx="4953000" cy="194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b="1" i="1" dirty="0" err="1">
                <a:solidFill>
                  <a:schemeClr val="tx1"/>
                </a:solidFill>
                <a:latin typeface="Times New Roman" panose="02020603050405020304" pitchFamily="18" charset="0"/>
                <a:cs typeface="Times New Roman" panose="02020603050405020304" pitchFamily="18" charset="0"/>
              </a:rPr>
              <a:t>Có</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biểu</a:t>
            </a:r>
            <a:r>
              <a:rPr lang="en-US" b="1" i="1" dirty="0">
                <a:solidFill>
                  <a:schemeClr val="tx1"/>
                </a:solidFill>
                <a:latin typeface="Times New Roman" panose="02020603050405020304" pitchFamily="18" charset="0"/>
                <a:cs typeface="Times New Roman" panose="02020603050405020304" pitchFamily="18" charset="0"/>
              </a:rPr>
              <a:t> so </a:t>
            </a:r>
            <a:r>
              <a:rPr lang="en-US" b="1" i="1" dirty="0" err="1">
                <a:solidFill>
                  <a:schemeClr val="tx1"/>
                </a:solidFill>
                <a:latin typeface="Times New Roman" panose="02020603050405020304" pitchFamily="18" charset="0"/>
                <a:cs typeface="Times New Roman" panose="02020603050405020304" pitchFamily="18" charset="0"/>
              </a:rPr>
              <a:t>sánh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nhiệm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nổi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về năng suất, chất lượng, hiệu quả công tác so với các năm trước (</a:t>
            </a:r>
            <a:r>
              <a:rPr lang="vi-VN" u="sng" dirty="0">
                <a:solidFill>
                  <a:schemeClr val="tx1"/>
                </a:solidFill>
                <a:latin typeface="Times New Roman" panose="02020603050405020304" pitchFamily="18" charset="0"/>
                <a:cs typeface="Times New Roman" panose="02020603050405020304" pitchFamily="18" charset="0"/>
              </a:rPr>
              <a:t>hoặc so với lần khen thưởng trước đây</a:t>
            </a:r>
            <a:r>
              <a:rPr lang="vi-VN"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việc đổi mới công tác quản lý, cải cách hành chính, sáng kiến, đề tài KH được ứng dụng đem lại hiệu quả cao</a:t>
            </a:r>
            <a:endParaRPr lang="en-US" dirty="0">
              <a:solidFill>
                <a:schemeClr val="tx1"/>
              </a:solidFill>
            </a:endParaRPr>
          </a:p>
        </p:txBody>
      </p:sp>
      <p:cxnSp>
        <p:nvCxnSpPr>
          <p:cNvPr id="26" name="Straight Arrow Connector 25">
            <a:extLst>
              <a:ext uri="{FF2B5EF4-FFF2-40B4-BE49-F238E27FC236}">
                <a16:creationId xmlns:a16="http://schemas.microsoft.com/office/drawing/2014/main" id="{FC92DEC3-F483-4683-1757-0B8F901E3B05}"/>
              </a:ext>
            </a:extLst>
          </p:cNvPr>
          <p:cNvCxnSpPr>
            <a:cxnSpLocks/>
            <a:endCxn id="20" idx="1"/>
          </p:cNvCxnSpPr>
          <p:nvPr/>
        </p:nvCxnSpPr>
        <p:spPr>
          <a:xfrm>
            <a:off x="2286000" y="3276600"/>
            <a:ext cx="1066800" cy="2498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D7E22F5C-C364-5DBD-76F2-6FB554E81D87}"/>
              </a:ext>
            </a:extLst>
          </p:cNvPr>
          <p:cNvSpPr>
            <a:spLocks noGrp="1"/>
          </p:cNvSpPr>
          <p:nvPr>
            <p:ph idx="1"/>
          </p:nvPr>
        </p:nvSpPr>
        <p:spPr>
          <a:xfrm>
            <a:off x="457200" y="304800"/>
            <a:ext cx="8229600" cy="6721642"/>
          </a:xfrm>
        </p:spPr>
        <p:txBody>
          <a:bodyPr/>
          <a:lstStyle/>
          <a:p>
            <a:pPr marL="514350" indent="-514350">
              <a:buFont typeface="Wingdings" panose="05000000000000000000" pitchFamily="2" charset="2"/>
              <a:buNone/>
            </a:pPr>
            <a:endParaRPr lang="en-US" altLang="en-US" dirty="0"/>
          </a:p>
        </p:txBody>
      </p:sp>
      <p:sp>
        <p:nvSpPr>
          <p:cNvPr id="4" name="Rectangle 3">
            <a:extLst>
              <a:ext uri="{FF2B5EF4-FFF2-40B4-BE49-F238E27FC236}">
                <a16:creationId xmlns:a16="http://schemas.microsoft.com/office/drawing/2014/main" id="{8B065E4B-95D4-99EE-CDE7-97C755473A9E}"/>
              </a:ext>
            </a:extLst>
          </p:cNvPr>
          <p:cNvSpPr/>
          <p:nvPr/>
        </p:nvSpPr>
        <p:spPr>
          <a:xfrm>
            <a:off x="609600" y="1600200"/>
            <a:ext cx="1676400" cy="4038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vi-VN" sz="2800">
                <a:solidFill>
                  <a:schemeClr val="tx1"/>
                </a:solidFill>
                <a:latin typeface="Times New Roman" pitchFamily="18" charset="0"/>
                <a:cs typeface="Times New Roman" pitchFamily="18" charset="0"/>
              </a:rPr>
              <a:t>Báo cáo thành tích</a:t>
            </a:r>
            <a:endParaRPr lang="en-US" sz="280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3B9C8F0-FF36-61DA-696F-CFA6641A207F}"/>
              </a:ext>
            </a:extLst>
          </p:cNvPr>
          <p:cNvSpPr/>
          <p:nvPr/>
        </p:nvSpPr>
        <p:spPr>
          <a:xfrm>
            <a:off x="3124200" y="457200"/>
            <a:ext cx="5181600" cy="1479884"/>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tặng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ban, </a:t>
            </a:r>
            <a:r>
              <a:rPr lang="en-US" sz="2400" dirty="0" err="1">
                <a:solidFill>
                  <a:schemeClr val="tx1"/>
                </a:solidFill>
                <a:latin typeface="Times New Roman" panose="02020603050405020304" pitchFamily="18" charset="0"/>
                <a:cs typeface="Times New Roman" panose="02020603050405020304" pitchFamily="18" charset="0"/>
              </a:rPr>
              <a:t>ngành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khen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AB4EE5-73C0-5A7B-506B-56458894202A}"/>
              </a:ext>
            </a:extLst>
          </p:cNvPr>
          <p:cNvSpPr/>
          <p:nvPr/>
        </p:nvSpPr>
        <p:spPr>
          <a:xfrm>
            <a:off x="3124200" y="2050509"/>
            <a:ext cx="5181600" cy="115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400" dirty="0">
              <a:solidFill>
                <a:schemeClr val="tx1"/>
              </a:solidFill>
              <a:latin typeface="Times New Roman" panose="02020603050405020304" pitchFamily="18" charset="0"/>
              <a:cs typeface="Times New Roman" panose="02020603050405020304" pitchFamily="18" charset="0"/>
            </a:endParaRPr>
          </a:p>
          <a:p>
            <a:pPr algn="just">
              <a:defRPr/>
            </a:pPr>
            <a:r>
              <a:rPr lang="en-US" sz="2400" dirty="0" err="1">
                <a:solidFill>
                  <a:schemeClr val="tx1"/>
                </a:solidFill>
                <a:latin typeface="Times New Roman" panose="02020603050405020304" pitchFamily="18" charset="0"/>
                <a:cs typeface="Times New Roman" panose="02020603050405020304" pitchFamily="18" charset="0"/>
              </a:rPr>
              <a:t>Đ</a:t>
            </a:r>
            <a:r>
              <a:rPr lang="en-VN" sz="2400" dirty="0">
                <a:solidFill>
                  <a:schemeClr val="tx1"/>
                </a:solidFill>
                <a:latin typeface="Times New Roman" panose="02020603050405020304" pitchFamily="18" charset="0"/>
                <a:cs typeface="Times New Roman" panose="02020603050405020304" pitchFamily="18" charset="0"/>
              </a:rPr>
              <a:t>ánh giá xếp loại tổ chức đảng, đoàn thể (ghi số ngày tháng năm của giấy chứng nhận hoặc QĐ cộng nhận)</a:t>
            </a:r>
          </a:p>
          <a:p>
            <a:pPr algn="just">
              <a:defRPr/>
            </a:pPr>
            <a:endParaRPr lang="en-US" sz="2400" dirty="0">
              <a:solidFill>
                <a:schemeClr val="tx1"/>
              </a:solidFill>
              <a:latin typeface="+mj-lt"/>
            </a:endParaRPr>
          </a:p>
        </p:txBody>
      </p:sp>
      <p:cxnSp>
        <p:nvCxnSpPr>
          <p:cNvPr id="10" name="Straight Arrow Connector 9">
            <a:extLst>
              <a:ext uri="{FF2B5EF4-FFF2-40B4-BE49-F238E27FC236}">
                <a16:creationId xmlns:a16="http://schemas.microsoft.com/office/drawing/2014/main" id="{0A5674E2-2DE1-FB6C-78B6-6221C119A280}"/>
              </a:ext>
            </a:extLst>
          </p:cNvPr>
          <p:cNvCxnSpPr>
            <a:cxnSpLocks/>
            <a:endCxn id="5" idx="1"/>
          </p:cNvCxnSpPr>
          <p:nvPr/>
        </p:nvCxnSpPr>
        <p:spPr>
          <a:xfrm flipV="1">
            <a:off x="2286000" y="1197142"/>
            <a:ext cx="838200" cy="2079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3DFC3E-EA7E-04CA-E1EF-D1808394832D}"/>
              </a:ext>
            </a:extLst>
          </p:cNvPr>
          <p:cNvCxnSpPr/>
          <p:nvPr/>
        </p:nvCxnSpPr>
        <p:spPr>
          <a:xfrm>
            <a:off x="2286000" y="3276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5E574-7AC0-428F-9000-BF2018E4AAA2}"/>
              </a:ext>
            </a:extLst>
          </p:cNvPr>
          <p:cNvSpPr/>
          <p:nvPr/>
        </p:nvSpPr>
        <p:spPr>
          <a:xfrm>
            <a:off x="3124200" y="4876800"/>
            <a:ext cx="5181600" cy="1828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just">
              <a:defRPr/>
            </a:pPr>
            <a:r>
              <a:rPr lang="vi-VN" sz="2400" i="1" u="sng" dirty="0">
                <a:solidFill>
                  <a:schemeClr val="tx1"/>
                </a:solidFill>
                <a:latin typeface="Times New Roman" panose="02020603050405020304" pitchFamily="18" charset="0"/>
                <a:cs typeface="Times New Roman" panose="02020603050405020304" pitchFamily="18" charset="0"/>
              </a:rPr>
              <a:t>Lưu ý</a:t>
            </a:r>
            <a:r>
              <a:rPr lang="vi-VN" sz="2400" dirty="0">
                <a:solidFill>
                  <a:schemeClr val="tx1"/>
                </a:solidFill>
                <a:latin typeface="Times New Roman" panose="02020603050405020304" pitchFamily="18" charset="0"/>
                <a:cs typeface="Times New Roman" panose="02020603050405020304" pitchFamily="18" charset="0"/>
              </a:rPr>
              <a:t>: Tránh liệt kê trong Báo cáo thành tích; tại các nội dung thành tích thể hiện được sư nhận định, đánh giá của thành tích</a:t>
            </a:r>
            <a:r>
              <a:rPr lang="en-US" sz="2400" dirty="0">
                <a:solidFill>
                  <a:schemeClr val="tx1"/>
                </a:solidFill>
                <a:latin typeface="Times New Roman" panose="02020603050405020304" pitchFamily="18" charset="0"/>
                <a:cs typeface="Times New Roman" pitchFamily="18" charset="0"/>
              </a:rPr>
              <a:t>; </a:t>
            </a:r>
            <a:r>
              <a:rPr lang="vi-VN" sz="2400" dirty="0">
                <a:solidFill>
                  <a:schemeClr val="tx1"/>
                </a:solidFill>
                <a:latin typeface="Times New Roman" panose="02020603050405020304" pitchFamily="18" charset="0"/>
                <a:cs typeface="Times New Roman" panose="02020603050405020304" pitchFamily="18" charset="0"/>
              </a:rPr>
              <a:t>đánh số trang đầy đủ; hạn chế tối đa lỗi chính tả trong báo cáo thành tích</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37FA73BB-0FAD-940C-193F-C76815A668FC}"/>
              </a:ext>
            </a:extLst>
          </p:cNvPr>
          <p:cNvCxnSpPr/>
          <p:nvPr/>
        </p:nvCxnSpPr>
        <p:spPr>
          <a:xfrm rot="16200000" flipH="1">
            <a:off x="1790700" y="3771900"/>
            <a:ext cx="1828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A24FCF51-821D-5351-B302-1DC1010310B5}"/>
              </a:ext>
            </a:extLst>
          </p:cNvPr>
          <p:cNvSpPr/>
          <p:nvPr/>
        </p:nvSpPr>
        <p:spPr>
          <a:xfrm>
            <a:off x="3124200" y="3390025"/>
            <a:ext cx="5181600" cy="1374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vi-VN" sz="2400" dirty="0">
                <a:solidFill>
                  <a:schemeClr val="tx1"/>
                </a:solidFill>
                <a:latin typeface="Times New Roman" panose="02020603050405020304" pitchFamily="18" charset="0"/>
                <a:cs typeface="Times New Roman" panose="02020603050405020304" pitchFamily="18" charset="0"/>
              </a:rPr>
              <a:t>Xác nhận Báo cáo thành tích của cấp trình khen theo đúng Nghị định 30/2020 của Chính phủ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oang giang\Desktop\IMG_3557.jpg">
            <a:extLst>
              <a:ext uri="{FF2B5EF4-FFF2-40B4-BE49-F238E27FC236}">
                <a16:creationId xmlns:a16="http://schemas.microsoft.com/office/drawing/2014/main" id="{8C081AE9-291E-20CA-DC86-9B436D762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533400"/>
            <a:ext cx="4876800" cy="5867400"/>
          </a:xfrm>
          <a:noFill/>
        </p:spPr>
      </p:pic>
    </p:spTree>
    <p:extLst>
      <p:ext uri="{BB962C8B-B14F-4D97-AF65-F5344CB8AC3E}">
        <p14:creationId xmlns:p14="http://schemas.microsoft.com/office/powerpoint/2010/main" val="12429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C9760CB-083A-C0D4-BCB4-C464D21C4F80}"/>
              </a:ext>
            </a:extLst>
          </p:cNvPr>
          <p:cNvSpPr>
            <a:spLocks noGrp="1" noChangeArrowheads="1"/>
          </p:cNvSpPr>
          <p:nvPr>
            <p:ph idx="1"/>
          </p:nvPr>
        </p:nvSpPr>
        <p:spPr>
          <a:xfrm>
            <a:off x="804672" y="685800"/>
            <a:ext cx="8057974" cy="5767754"/>
          </a:xfrm>
        </p:spPr>
        <p:txBody>
          <a:bodyPr/>
          <a:lstStyle/>
          <a:p>
            <a:endParaRPr lang="en-US" altLang="en-US" dirty="0"/>
          </a:p>
        </p:txBody>
      </p:sp>
      <p:sp>
        <p:nvSpPr>
          <p:cNvPr id="4" name="Rectangle 3">
            <a:extLst>
              <a:ext uri="{FF2B5EF4-FFF2-40B4-BE49-F238E27FC236}">
                <a16:creationId xmlns:a16="http://schemas.microsoft.com/office/drawing/2014/main" id="{B371DFFD-677C-5465-54E2-D0B66A66FB5A}"/>
              </a:ext>
            </a:extLst>
          </p:cNvPr>
          <p:cNvSpPr/>
          <p:nvPr/>
        </p:nvSpPr>
        <p:spPr>
          <a:xfrm>
            <a:off x="804672" y="2077741"/>
            <a:ext cx="1786861" cy="336012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Nghị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98/2023 (31/12/2023)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C/P</a:t>
            </a:r>
          </a:p>
          <a:p>
            <a:pPr algn="ctr" eaLnBrk="1" fontAlgn="auto" hangingPunct="1">
              <a:spcBef>
                <a:spcPts val="0"/>
              </a:spcBef>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117 </a:t>
            </a:r>
            <a:r>
              <a:rPr lang="en-US" sz="2400" dirty="0" err="1">
                <a:solidFill>
                  <a:schemeClr val="tx1"/>
                </a:solidFill>
                <a:latin typeface="Times New Roman" panose="02020603050405020304" pitchFamily="18" charset="0"/>
                <a:cs typeface="Times New Roman" panose="02020603050405020304" pitchFamily="18" charset="0"/>
              </a:rPr>
              <a:t>Điều</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0E400834-68CC-A1A5-BD8B-A9DE074B05C8}"/>
              </a:ext>
            </a:extLst>
          </p:cNvPr>
          <p:cNvCxnSpPr>
            <a:cxnSpLocks/>
          </p:cNvCxnSpPr>
          <p:nvPr/>
        </p:nvCxnSpPr>
        <p:spPr>
          <a:xfrm flipV="1">
            <a:off x="2591533" y="1569429"/>
            <a:ext cx="908538" cy="201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CCFF6A-2289-A810-C01C-E8AEFAE068D6}"/>
              </a:ext>
            </a:extLst>
          </p:cNvPr>
          <p:cNvSpPr/>
          <p:nvPr/>
        </p:nvSpPr>
        <p:spPr>
          <a:xfrm>
            <a:off x="3536340" y="834537"/>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74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phong</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trào</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đua</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tiêu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chuẩn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thủ</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tục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hồ</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sơ</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977DC4F-EB5A-2935-505D-253147891496}"/>
              </a:ext>
            </a:extLst>
          </p:cNvPr>
          <p:cNvSpPr/>
          <p:nvPr/>
        </p:nvSpPr>
        <p:spPr>
          <a:xfrm>
            <a:off x="3536339" y="1954268"/>
            <a:ext cx="3172557"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02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Trao </a:t>
            </a:r>
            <a:r>
              <a:rPr lang="en-US" sz="2031" dirty="0" err="1">
                <a:solidFill>
                  <a:schemeClr val="tx1"/>
                </a:solidFill>
                <a:latin typeface="Times New Roman" panose="02020603050405020304" pitchFamily="18" charset="0"/>
                <a:cs typeface="Times New Roman" panose="02020603050405020304" pitchFamily="18" charset="0"/>
              </a:rPr>
              <a:t>tặng</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Đón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nhận</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và</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928B512-F524-1856-B395-EE943D7316F1}"/>
              </a:ext>
            </a:extLst>
          </p:cNvPr>
          <p:cNvSpPr/>
          <p:nvPr/>
        </p:nvSpPr>
        <p:spPr>
          <a:xfrm>
            <a:off x="3524985" y="3091684"/>
            <a:ext cx="3172558" cy="98473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36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về</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Mẫu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Bằng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các</a:t>
            </a:r>
            <a:r>
              <a:rPr lang="en-US" sz="2031" dirty="0">
                <a:solidFill>
                  <a:schemeClr val="tx1"/>
                </a:solidFill>
                <a:latin typeface="Times New Roman" panose="02020603050405020304" pitchFamily="18" charset="0"/>
                <a:cs typeface="Times New Roman" panose="02020603050405020304" pitchFamily="18" charset="0"/>
              </a:rPr>
              <a:t> Danh </a:t>
            </a:r>
            <a:r>
              <a:rPr lang="en-US" sz="2031" dirty="0" err="1">
                <a:solidFill>
                  <a:schemeClr val="tx1"/>
                </a:solidFill>
                <a:latin typeface="Times New Roman" panose="02020603050405020304" pitchFamily="18" charset="0"/>
                <a:cs typeface="Times New Roman" panose="02020603050405020304" pitchFamily="18" charset="0"/>
              </a:rPr>
              <a:t>hiệu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thi</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đua</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hình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thức</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khen</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thưởng</a:t>
            </a:r>
            <a:endParaRPr lang="en-US" sz="2031"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FC626F7-496C-F3F9-7CDB-7F8D749DB969}"/>
              </a:ext>
            </a:extLst>
          </p:cNvPr>
          <p:cNvSpPr/>
          <p:nvPr/>
        </p:nvSpPr>
        <p:spPr>
          <a:xfrm>
            <a:off x="3543419" y="4231038"/>
            <a:ext cx="3171092" cy="84406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03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về</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đổi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cấp</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lại</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vật</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khen</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thưởng</a:t>
            </a:r>
            <a:endParaRPr lang="en-US" sz="2215"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C54EC0C-1146-5D0A-186D-4572EC3BB7EC}"/>
              </a:ext>
            </a:extLst>
          </p:cNvPr>
          <p:cNvSpPr/>
          <p:nvPr/>
        </p:nvSpPr>
        <p:spPr>
          <a:xfrm>
            <a:off x="3590077" y="5229951"/>
            <a:ext cx="3172558" cy="96422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15" dirty="0">
                <a:solidFill>
                  <a:schemeClr val="tx1"/>
                </a:solidFill>
                <a:latin typeface="Times New Roman" panose="02020603050405020304" pitchFamily="18" charset="0"/>
                <a:cs typeface="Times New Roman" panose="02020603050405020304" pitchFamily="18" charset="0"/>
              </a:rPr>
              <a:t>02 </a:t>
            </a:r>
            <a:r>
              <a:rPr lang="en-US" sz="2215" dirty="0" err="1">
                <a:solidFill>
                  <a:schemeClr val="tx1"/>
                </a:solidFill>
                <a:latin typeface="Times New Roman" panose="02020603050405020304" pitchFamily="18" charset="0"/>
                <a:cs typeface="Times New Roman" panose="02020603050405020304" pitchFamily="18" charset="0"/>
              </a:rPr>
              <a:t>Điều</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tổ</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chức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thực</a:t>
            </a:r>
            <a:r>
              <a:rPr lang="en-US" sz="2215" dirty="0">
                <a:solidFill>
                  <a:schemeClr val="tx1"/>
                </a:solidFill>
                <a:latin typeface="Times New Roman" panose="02020603050405020304" pitchFamily="18" charset="0"/>
                <a:cs typeface="Times New Roman" panose="02020603050405020304" pitchFamily="18" charset="0"/>
              </a:rPr>
              <a:t> </a:t>
            </a:r>
            <a:r>
              <a:rPr lang="en-US" sz="2215" dirty="0" err="1">
                <a:solidFill>
                  <a:schemeClr val="tx1"/>
                </a:solidFill>
                <a:latin typeface="Times New Roman" panose="02020603050405020304" pitchFamily="18" charset="0"/>
                <a:cs typeface="Times New Roman" panose="02020603050405020304" pitchFamily="18" charset="0"/>
              </a:rPr>
              <a:t>hiện</a:t>
            </a:r>
            <a:endParaRPr lang="en-US" sz="2215"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E5DC6338-253B-E4CC-E163-0A66C4A66DCE}"/>
              </a:ext>
            </a:extLst>
          </p:cNvPr>
          <p:cNvCxnSpPr>
            <a:cxnSpLocks/>
          </p:cNvCxnSpPr>
          <p:nvPr/>
        </p:nvCxnSpPr>
        <p:spPr>
          <a:xfrm flipV="1">
            <a:off x="2603990" y="2374396"/>
            <a:ext cx="908538" cy="118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35DD95-CD68-4ABD-9E5E-2115E6ED1932}"/>
              </a:ext>
            </a:extLst>
          </p:cNvPr>
          <p:cNvCxnSpPr>
            <a:cxnSpLocks/>
          </p:cNvCxnSpPr>
          <p:nvPr/>
        </p:nvCxnSpPr>
        <p:spPr>
          <a:xfrm>
            <a:off x="2605806" y="3540842"/>
            <a:ext cx="908538"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091206-0BFD-03B9-3A76-EA1A3620D0C5}"/>
              </a:ext>
            </a:extLst>
          </p:cNvPr>
          <p:cNvCxnSpPr>
            <a:cxnSpLocks/>
          </p:cNvCxnSpPr>
          <p:nvPr/>
        </p:nvCxnSpPr>
        <p:spPr>
          <a:xfrm>
            <a:off x="2593849" y="3540842"/>
            <a:ext cx="921727" cy="111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CF305E-B601-F2D5-9C54-C7B8782CF1C1}"/>
              </a:ext>
            </a:extLst>
          </p:cNvPr>
          <p:cNvCxnSpPr>
            <a:cxnSpLocks/>
          </p:cNvCxnSpPr>
          <p:nvPr/>
        </p:nvCxnSpPr>
        <p:spPr>
          <a:xfrm>
            <a:off x="2603990" y="3584776"/>
            <a:ext cx="975946" cy="227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DB3F7F-56FD-16FF-6E87-A825105B36CE}"/>
              </a:ext>
            </a:extLst>
          </p:cNvPr>
          <p:cNvCxnSpPr>
            <a:cxnSpLocks/>
          </p:cNvCxnSpPr>
          <p:nvPr/>
        </p:nvCxnSpPr>
        <p:spPr>
          <a:xfrm>
            <a:off x="6762635" y="1328664"/>
            <a:ext cx="341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Single Corner Snipped 47">
            <a:extLst>
              <a:ext uri="{FF2B5EF4-FFF2-40B4-BE49-F238E27FC236}">
                <a16:creationId xmlns:a16="http://schemas.microsoft.com/office/drawing/2014/main" id="{B2B103E9-36CA-7752-15D8-49C69A94C63C}"/>
              </a:ext>
            </a:extLst>
          </p:cNvPr>
          <p:cNvSpPr/>
          <p:nvPr/>
        </p:nvSpPr>
        <p:spPr>
          <a:xfrm>
            <a:off x="7157806" y="834537"/>
            <a:ext cx="1704839" cy="3404088"/>
          </a:xfrm>
          <a:prstGeom prst="snip1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Giao </a:t>
            </a:r>
            <a:r>
              <a:rPr lang="en-US" sz="2031" dirty="0" err="1">
                <a:solidFill>
                  <a:schemeClr val="tx1"/>
                </a:solidFill>
                <a:latin typeface="Times New Roman" panose="02020603050405020304" pitchFamily="18" charset="0"/>
                <a:cs typeface="Times New Roman" panose="02020603050405020304" pitchFamily="18" charset="0"/>
              </a:rPr>
              <a:t>bộ</a:t>
            </a:r>
            <a:r>
              <a:rPr lang="en-US" sz="2031" dirty="0">
                <a:solidFill>
                  <a:schemeClr val="tx1"/>
                </a:solidFill>
                <a:latin typeface="Times New Roman" panose="02020603050405020304" pitchFamily="18" charset="0"/>
                <a:cs typeface="Times New Roman" panose="02020603050405020304" pitchFamily="18" charset="0"/>
              </a:rPr>
              <a:t>, ban, </a:t>
            </a:r>
            <a:r>
              <a:rPr lang="en-US" sz="2031" dirty="0" err="1">
                <a:solidFill>
                  <a:schemeClr val="tx1"/>
                </a:solidFill>
                <a:latin typeface="Times New Roman" panose="02020603050405020304" pitchFamily="18" charset="0"/>
                <a:cs typeface="Times New Roman" panose="02020603050405020304" pitchFamily="18" charset="0"/>
              </a:rPr>
              <a:t>ngành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quy</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định</a:t>
            </a:r>
            <a:r>
              <a:rPr lang="en-US" sz="2031" dirty="0">
                <a:solidFill>
                  <a:schemeClr val="tx1"/>
                </a:solidFill>
                <a:latin typeface="Times New Roman" panose="02020603050405020304" pitchFamily="18" charset="0"/>
                <a:cs typeface="Times New Roman" panose="02020603050405020304" pitchFamily="18" charset="0"/>
              </a:rPr>
              <a:t> 16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trong</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đó</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a:solidFill>
                  <a:schemeClr val="tx1"/>
                </a:solidFill>
                <a:latin typeface="Times New Roman" panose="02020603050405020304" pitchFamily="18" charset="0"/>
                <a:cs typeface="Times New Roman" panose="02020603050405020304" pitchFamily="18" charset="0"/>
              </a:rPr>
              <a:t>10  </a:t>
            </a:r>
            <a:r>
              <a:rPr lang="en-US" sz="2031" dirty="0" err="1">
                <a:solidFill>
                  <a:schemeClr val="tx1"/>
                </a:solidFill>
                <a:latin typeface="Times New Roman" panose="02020603050405020304" pitchFamily="18" charset="0"/>
                <a:cs typeface="Times New Roman" panose="02020603050405020304" pitchFamily="18" charset="0"/>
              </a:rPr>
              <a:t>Điều</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giao</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cho</a:t>
            </a:r>
            <a:r>
              <a:rPr lang="en-US" sz="2031" dirty="0">
                <a:solidFill>
                  <a:schemeClr val="tx1"/>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031" dirty="0" err="1">
                <a:solidFill>
                  <a:schemeClr val="tx1"/>
                </a:solidFill>
                <a:latin typeface="Times New Roman" panose="02020603050405020304" pitchFamily="18" charset="0"/>
                <a:cs typeface="Times New Roman" panose="02020603050405020304" pitchFamily="18" charset="0"/>
              </a:rPr>
              <a:t>cấp</a:t>
            </a:r>
            <a:r>
              <a:rPr lang="en-US" sz="2031" dirty="0">
                <a:solidFill>
                  <a:schemeClr val="tx1"/>
                </a:solidFill>
                <a:latin typeface="Times New Roman" panose="02020603050405020304" pitchFamily="18" charset="0"/>
                <a:cs typeface="Times New Roman" panose="02020603050405020304" pitchFamily="18" charset="0"/>
              </a:rPr>
              <a:t> </a:t>
            </a:r>
            <a:r>
              <a:rPr lang="en-US" sz="2031" dirty="0" err="1">
                <a:solidFill>
                  <a:schemeClr val="tx1"/>
                </a:solidFill>
                <a:latin typeface="Times New Roman" panose="02020603050405020304" pitchFamily="18" charset="0"/>
                <a:cs typeface="Times New Roman" panose="02020603050405020304" pitchFamily="18" charset="0"/>
              </a:rPr>
              <a:t>tỉnh</a:t>
            </a:r>
            <a:endParaRPr lang="en-US" sz="203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643563"/>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900"/>
            <a:ext cx="1514475" cy="34988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mj-lt"/>
              </a:rPr>
              <a:t>Nội dung Báo cáo</a:t>
            </a:r>
            <a:r>
              <a:rPr lang="en-US" sz="2000" dirty="0">
                <a:solidFill>
                  <a:schemeClr val="tx1"/>
                </a:solidFill>
                <a:latin typeface="+mj-lt"/>
              </a:rPr>
              <a:t> </a:t>
            </a:r>
            <a:r>
              <a:rPr lang="en-US" sz="2000" dirty="0" err="1">
                <a:solidFill>
                  <a:schemeClr val="tx1"/>
                </a:solidFill>
                <a:latin typeface="+mj-lt"/>
              </a:rPr>
              <a:t>thành</a:t>
            </a:r>
            <a:r>
              <a:rPr lang="en-US" sz="2000" dirty="0">
                <a:solidFill>
                  <a:schemeClr val="tx1"/>
                </a:solidFill>
                <a:latin typeface="+mj-lt"/>
              </a:rPr>
              <a:t> </a:t>
            </a:r>
            <a:r>
              <a:rPr lang="en-US" sz="2000" dirty="0" err="1">
                <a:solidFill>
                  <a:schemeClr val="tx1"/>
                </a:solidFill>
                <a:latin typeface="+mj-lt"/>
              </a:rPr>
              <a:t>tích</a:t>
            </a:r>
            <a:r>
              <a:rPr lang="en-US" sz="2000" dirty="0">
                <a:solidFill>
                  <a:schemeClr val="tx1"/>
                </a:solidFill>
                <a:latin typeface="+mj-lt"/>
              </a:rPr>
              <a:t> </a:t>
            </a:r>
            <a:r>
              <a:rPr lang="en-US" sz="2000" dirty="0" err="1">
                <a:solidFill>
                  <a:schemeClr val="tx1"/>
                </a:solidFill>
                <a:latin typeface="+mj-lt"/>
              </a:rPr>
              <a:t>tặng</a:t>
            </a:r>
            <a:r>
              <a:rPr lang="vi-VN" sz="2000" dirty="0">
                <a:solidFill>
                  <a:schemeClr val="tx1"/>
                </a:solidFill>
                <a:latin typeface="+mj-lt"/>
              </a:rPr>
              <a:t> Cờ thi đua của Chính phủ </a:t>
            </a:r>
            <a:r>
              <a:rPr lang="vi-VN" sz="2000" i="1" dirty="0">
                <a:solidFill>
                  <a:schemeClr val="tx1"/>
                </a:solidFill>
                <a:latin typeface="+mj-lt"/>
              </a:rPr>
              <a:t>(dẫn đầu cụm thi đua do tỉnh tổ chức)</a:t>
            </a:r>
            <a:endParaRPr lang="en-US" sz="2000" i="1" dirty="0">
              <a:solidFill>
                <a:schemeClr val="tx1"/>
              </a:solidFill>
              <a:latin typeface="+mj-lt"/>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hoàn thành vượt các chỉ tiêu thi đua và nhiệm vụ được giao trong năm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1143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95600" y="3449595"/>
            <a:ext cx="5181600" cy="656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905125" y="4270290"/>
            <a:ext cx="5181600" cy="190190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chemeClr val="tx1"/>
                </a:solidFill>
                <a:latin typeface="Times New Roman" panose="02020603050405020304" pitchFamily="18" charset="0"/>
                <a:cs typeface="Times New Roman" panose="02020603050405020304" pitchFamily="18" charset="0"/>
              </a:rPr>
              <a:t>Đánh giá tổ chức đảng, đoàn thể; đi đầu trong thực hiện tiết kiệm, chống lãng phí, chống tham nhũng, tiêu cực và các tệ nạn xã hội khác</a:t>
            </a:r>
            <a:endParaRPr lang="en-US" sz="24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90724" y="2813801"/>
            <a:ext cx="904876" cy="96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90724" y="2778081"/>
            <a:ext cx="914401" cy="2443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cụm thi đua do Hội đồng TĐKT TW  tổ chức)</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271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Ghi rõ thành tích xuất sắc trong phát triển kinh tế - xã hội, đảm bảo quốc phòng an ninh </a:t>
            </a:r>
            <a:r>
              <a:rPr lang="vi-VN" sz="2400" i="1" dirty="0">
                <a:solidFill>
                  <a:schemeClr val="tx1"/>
                </a:solidFill>
                <a:latin typeface="Times New Roman" panose="02020603050405020304" pitchFamily="18" charset="0"/>
                <a:cs typeface="Times New Roman" panose="02020603050405020304" pitchFamily="18" charset="0"/>
              </a:rPr>
              <a:t>(so với năm trước liền kề)</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7614F0F-AF79-24A7-D305-843A5C623498}"/>
              </a:ext>
            </a:extLst>
          </p:cNvPr>
          <p:cNvSpPr/>
          <p:nvPr/>
        </p:nvSpPr>
        <p:spPr>
          <a:xfrm>
            <a:off x="2881313" y="2142288"/>
            <a:ext cx="5181600" cy="83582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Tham gia các phong trào thi đua </a:t>
            </a:r>
          </a:p>
          <a:p>
            <a:pPr algn="ctr">
              <a:defRPr/>
            </a:pPr>
            <a:r>
              <a:rPr lang="vi-VN" sz="2400" dirty="0">
                <a:solidFill>
                  <a:schemeClr val="tx1"/>
                </a:solidFill>
                <a:latin typeface="Times New Roman" panose="02020603050405020304" pitchFamily="18" charset="0"/>
                <a:cs typeface="Times New Roman" panose="02020603050405020304" pitchFamily="18" charset="0"/>
              </a:rPr>
              <a:t>và kết quả đạt được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5E7BB9C-844F-FBCA-80B0-CBD4875018C9}"/>
              </a:ext>
            </a:extLst>
          </p:cNvPr>
          <p:cNvSpPr/>
          <p:nvPr/>
        </p:nvSpPr>
        <p:spPr>
          <a:xfrm>
            <a:off x="2881313" y="3142416"/>
            <a:ext cx="5181600" cy="656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200" dirty="0">
                <a:solidFill>
                  <a:schemeClr val="tx1"/>
                </a:solidFill>
                <a:latin typeface="Times New Roman" panose="02020603050405020304" pitchFamily="18" charset="0"/>
                <a:cs typeface="Times New Roman" panose="02020603050405020304" pitchFamily="18" charset="0"/>
              </a:rPr>
              <a:t>Dẫn đầu trong cụm, khối thi đua</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81313" y="3946421"/>
            <a:ext cx="5181600" cy="10705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tốt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luật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mạnh</a:t>
            </a:r>
            <a:endParaRPr lang="en-US" sz="22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321594"/>
            <a:ext cx="923926" cy="149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71674" y="2815389"/>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185DA-0021-23DE-CE5D-BCA208A348E7}"/>
              </a:ext>
            </a:extLst>
          </p:cNvPr>
          <p:cNvCxnSpPr>
            <a:cxnSpLocks/>
            <a:endCxn id="8" idx="1"/>
          </p:cNvCxnSpPr>
          <p:nvPr/>
        </p:nvCxnSpPr>
        <p:spPr>
          <a:xfrm>
            <a:off x="1966912" y="2797217"/>
            <a:ext cx="914401" cy="67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72C017-D6ED-A5E4-6B31-D59707E85F2A}"/>
              </a:ext>
            </a:extLst>
          </p:cNvPr>
          <p:cNvCxnSpPr>
            <a:cxnSpLocks/>
            <a:endCxn id="9" idx="1"/>
          </p:cNvCxnSpPr>
          <p:nvPr/>
        </p:nvCxnSpPr>
        <p:spPr>
          <a:xfrm>
            <a:off x="1976436" y="2797217"/>
            <a:ext cx="904877" cy="1684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21780" y="5260694"/>
            <a:ext cx="5167313" cy="938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Thực hiện tốt các nhiệm vụ công tác </a:t>
            </a:r>
          </a:p>
          <a:p>
            <a:pPr algn="ctr"/>
            <a:r>
              <a:rPr lang="en-VN" sz="2400" dirty="0">
                <a:solidFill>
                  <a:schemeClr val="tx1"/>
                </a:solidFill>
                <a:latin typeface="Times New Roman" panose="02020603050405020304" pitchFamily="18" charset="0"/>
                <a:cs typeface="Times New Roman" panose="02020603050405020304" pitchFamily="18" charset="0"/>
              </a:rPr>
              <a:t>thi đua, khen thưởng</a:t>
            </a:r>
          </a:p>
        </p:txBody>
      </p:sp>
      <p:cxnSp>
        <p:nvCxnSpPr>
          <p:cNvPr id="15" name="Straight Arrow Connector 14">
            <a:extLst>
              <a:ext uri="{FF2B5EF4-FFF2-40B4-BE49-F238E27FC236}">
                <a16:creationId xmlns:a16="http://schemas.microsoft.com/office/drawing/2014/main" id="{4D5E0636-AB63-F57B-A4EE-ED4B69E732EB}"/>
              </a:ext>
            </a:extLst>
          </p:cNvPr>
          <p:cNvCxnSpPr/>
          <p:nvPr/>
        </p:nvCxnSpPr>
        <p:spPr>
          <a:xfrm>
            <a:off x="1981198" y="2845810"/>
            <a:ext cx="840582" cy="296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0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6448E1D-CB63-C434-FC36-71A1FFF44184}"/>
              </a:ext>
            </a:extLst>
          </p:cNvPr>
          <p:cNvSpPr>
            <a:spLocks noGrp="1"/>
          </p:cNvSpPr>
          <p:nvPr>
            <p:ph idx="1"/>
          </p:nvPr>
        </p:nvSpPr>
        <p:spPr>
          <a:xfrm>
            <a:off x="304800" y="533400"/>
            <a:ext cx="8534400" cy="5903495"/>
          </a:xfrm>
        </p:spPr>
        <p:txBody>
          <a:bodyPr/>
          <a:lstStyle/>
          <a:p>
            <a:endParaRPr lang="en-US" altLang="en-US" dirty="0"/>
          </a:p>
        </p:txBody>
      </p:sp>
      <p:sp>
        <p:nvSpPr>
          <p:cNvPr id="4" name="Rectangle 3">
            <a:extLst>
              <a:ext uri="{FF2B5EF4-FFF2-40B4-BE49-F238E27FC236}">
                <a16:creationId xmlns:a16="http://schemas.microsoft.com/office/drawing/2014/main" id="{304E9988-F28B-BF3D-B31D-084DDA194094}"/>
              </a:ext>
            </a:extLst>
          </p:cNvPr>
          <p:cNvSpPr/>
          <p:nvPr/>
        </p:nvSpPr>
        <p:spPr>
          <a:xfrm>
            <a:off x="457199" y="1485899"/>
            <a:ext cx="1514475" cy="38561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dirty="0">
                <a:solidFill>
                  <a:schemeClr val="tx1"/>
                </a:solidFill>
                <a:latin typeface="Times New Roman" panose="02020603050405020304" pitchFamily="18" charset="0"/>
                <a:cs typeface="Times New Roman" panose="02020603050405020304" pitchFamily="18" charset="0"/>
              </a:rPr>
              <a:t>Nội dung Báo cáo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tặng</a:t>
            </a:r>
            <a:r>
              <a:rPr lang="vi-VN" sz="2000" dirty="0">
                <a:solidFill>
                  <a:schemeClr val="tx1"/>
                </a:solidFill>
                <a:latin typeface="Times New Roman" panose="02020603050405020304" pitchFamily="18" charset="0"/>
                <a:cs typeface="Times New Roman" panose="02020603050405020304" pitchFamily="18" charset="0"/>
              </a:rPr>
              <a:t> Cờ thi đua của Chính phủ </a:t>
            </a:r>
            <a:r>
              <a:rPr lang="vi-VN" sz="2000" i="1" dirty="0">
                <a:solidFill>
                  <a:schemeClr val="tx1"/>
                </a:solidFill>
                <a:latin typeface="Times New Roman" panose="02020603050405020304" pitchFamily="18" charset="0"/>
                <a:cs typeface="Times New Roman" panose="02020603050405020304" pitchFamily="18" charset="0"/>
              </a:rPr>
              <a:t>(dẫn đầu PTTĐ do TTgCP phát động thực hiện từ 5 năm trở lên)</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F453684-750E-FDAB-7100-8D303B2555DF}"/>
              </a:ext>
            </a:extLst>
          </p:cNvPr>
          <p:cNvSpPr/>
          <p:nvPr/>
        </p:nvSpPr>
        <p:spPr>
          <a:xfrm>
            <a:off x="2895600" y="685800"/>
            <a:ext cx="5181600" cy="18167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err="1">
                <a:solidFill>
                  <a:schemeClr val="tx1"/>
                </a:solidFill>
                <a:latin typeface="Times New Roman" panose="02020603050405020304" pitchFamily="18" charset="0"/>
                <a:cs typeface="Times New Roman" panose="02020603050405020304" pitchFamily="18" charset="0"/>
              </a:rPr>
              <a:t>Ghi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rõ</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dẫn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đầu</a:t>
            </a:r>
            <a:r>
              <a:rPr lang="en-US" sz="2400" i="1" dirty="0">
                <a:solidFill>
                  <a:schemeClr val="tx1"/>
                </a:solidFill>
                <a:latin typeface="Times New Roman" panose="02020603050405020304" pitchFamily="18" charset="0"/>
                <a:cs typeface="Times New Roman" panose="02020603050405020304" pitchFamily="18" charset="0"/>
              </a:rPr>
              <a:t> PTTĐ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thành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tích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triển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 -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vững</a:t>
            </a:r>
            <a:r>
              <a:rPr lang="en-US" sz="2400" i="1" dirty="0">
                <a:solidFill>
                  <a:schemeClr val="tx1"/>
                </a:solidFill>
                <a:latin typeface="Times New Roman" panose="02020603050405020304" pitchFamily="18" charset="0"/>
                <a:cs typeface="Times New Roman" panose="02020603050405020304" pitchFamily="18" charset="0"/>
              </a:rPr>
              <a:t> an </a:t>
            </a:r>
            <a:r>
              <a:rPr lang="en-US" sz="2400" i="1" dirty="0" err="1">
                <a:solidFill>
                  <a:schemeClr val="tx1"/>
                </a:solidFill>
                <a:latin typeface="Times New Roman" panose="02020603050405020304" pitchFamily="18" charset="0"/>
                <a:cs typeface="Times New Roman" panose="02020603050405020304" pitchFamily="18" charset="0"/>
              </a:rPr>
              <a:t>ninh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tự</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53E724-CCAD-96D2-56E7-139A3176A8E0}"/>
              </a:ext>
            </a:extLst>
          </p:cNvPr>
          <p:cNvSpPr/>
          <p:nvPr/>
        </p:nvSpPr>
        <p:spPr>
          <a:xfrm>
            <a:off x="2895600" y="2746585"/>
            <a:ext cx="5181600" cy="107057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p>
          <a:p>
            <a:pPr algn="ctr">
              <a:defRPr/>
            </a:pP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AAE4577-9503-0B30-0813-5541ECE7F8CE}"/>
              </a:ext>
            </a:extLst>
          </p:cNvPr>
          <p:cNvCxnSpPr>
            <a:cxnSpLocks/>
            <a:endCxn id="5" idx="1"/>
          </p:cNvCxnSpPr>
          <p:nvPr/>
        </p:nvCxnSpPr>
        <p:spPr>
          <a:xfrm flipV="1">
            <a:off x="1971674" y="1594184"/>
            <a:ext cx="923926" cy="1219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9C7750-17EC-E957-0E39-9AF9A92BAC26}"/>
              </a:ext>
            </a:extLst>
          </p:cNvPr>
          <p:cNvCxnSpPr>
            <a:cxnSpLocks/>
          </p:cNvCxnSpPr>
          <p:nvPr/>
        </p:nvCxnSpPr>
        <p:spPr>
          <a:xfrm>
            <a:off x="1962150" y="3129321"/>
            <a:ext cx="914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6A94538-B308-1A29-7348-86DED958A0D4}"/>
              </a:ext>
            </a:extLst>
          </p:cNvPr>
          <p:cNvSpPr/>
          <p:nvPr/>
        </p:nvSpPr>
        <p:spPr>
          <a:xfrm>
            <a:off x="2895599" y="4061182"/>
            <a:ext cx="5167313" cy="18771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Là đơn vị tiêu biểu xuất sắc so với các tỉnh, thành phố trong cụm thi đua do Hội đồng TĐKT Trung ương tổ chức</a:t>
            </a:r>
          </a:p>
        </p:txBody>
      </p:sp>
      <p:cxnSp>
        <p:nvCxnSpPr>
          <p:cNvPr id="15" name="Straight Arrow Connector 14">
            <a:extLst>
              <a:ext uri="{FF2B5EF4-FFF2-40B4-BE49-F238E27FC236}">
                <a16:creationId xmlns:a16="http://schemas.microsoft.com/office/drawing/2014/main" id="{4D5E0636-AB63-F57B-A4EE-ED4B69E732EB}"/>
              </a:ext>
            </a:extLst>
          </p:cNvPr>
          <p:cNvCxnSpPr>
            <a:cxnSpLocks/>
          </p:cNvCxnSpPr>
          <p:nvPr/>
        </p:nvCxnSpPr>
        <p:spPr>
          <a:xfrm>
            <a:off x="1971674" y="3129321"/>
            <a:ext cx="904877" cy="22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4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2C00CAD9-88FA-F960-5E93-348114E58BD4}"/>
              </a:ext>
            </a:extLst>
          </p:cNvPr>
          <p:cNvSpPr>
            <a:spLocks noGrp="1"/>
          </p:cNvSpPr>
          <p:nvPr>
            <p:ph type="title"/>
          </p:nvPr>
        </p:nvSpPr>
        <p:spPr>
          <a:xfrm>
            <a:off x="235974" y="274637"/>
            <a:ext cx="8696889" cy="6258509"/>
          </a:xfrm>
        </p:spPr>
        <p:txBody>
          <a:bodyPr>
            <a:normAutofit/>
          </a:bodyPr>
          <a:lstStyle/>
          <a:p>
            <a:pPr algn="ctr"/>
            <a:br>
              <a:rPr lang="vi-VN" altLang="en-US" sz="6600" i="1" dirty="0">
                <a:solidFill>
                  <a:srgbClr val="00B050"/>
                </a:solidFill>
              </a:rPr>
            </a:br>
            <a:br>
              <a:rPr lang="vi-VN" altLang="en-US" sz="6600" i="1">
                <a:solidFill>
                  <a:srgbClr val="00B050"/>
                </a:solidFill>
              </a:rPr>
            </a:br>
            <a:r>
              <a:rPr lang="vi-VN" altLang="en-US" sz="6600" i="1">
                <a:solidFill>
                  <a:srgbClr val="00B050"/>
                </a:solidFill>
              </a:rPr>
              <a:t>Trân </a:t>
            </a:r>
            <a:r>
              <a:rPr lang="vi-VN" altLang="en-US" sz="6600" i="1" dirty="0">
                <a:solidFill>
                  <a:srgbClr val="00B050"/>
                </a:solidFill>
              </a:rPr>
              <a:t>trọng cảm ơn./.</a:t>
            </a:r>
            <a:endParaRPr lang="en-US" altLang="en-US" sz="6600" i="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760E-418C-A02E-BB73-2828E68069DC}"/>
              </a:ext>
            </a:extLst>
          </p:cNvPr>
          <p:cNvSpPr>
            <a:spLocks noGrp="1"/>
          </p:cNvSpPr>
          <p:nvPr>
            <p:ph type="title"/>
          </p:nvPr>
        </p:nvSpPr>
        <p:spPr>
          <a:xfrm>
            <a:off x="1816607" y="609600"/>
            <a:ext cx="6473951" cy="902208"/>
          </a:xfrm>
        </p:spPr>
        <p:txBody>
          <a:bodyPr>
            <a:normAutofit fontScale="90000"/>
          </a:bodyPr>
          <a:lstStyle/>
          <a:p>
            <a:r>
              <a:rPr lang="en-VN" sz="2600" b="1" dirty="0">
                <a:latin typeface="Times New Roman" panose="02020603050405020304" pitchFamily="18" charset="0"/>
                <a:cs typeface="Times New Roman" panose="02020603050405020304" pitchFamily="18" charset="0"/>
              </a:rPr>
              <a:t>1. </a:t>
            </a:r>
            <a:r>
              <a:rPr lang="en-US" sz="2600" b="1" dirty="0">
                <a:latin typeface="Times New Roman" panose="02020603050405020304" pitchFamily="18" charset="0"/>
                <a:cs typeface="Times New Roman" panose="02020603050405020304" pitchFamily="18" charset="0"/>
              </a:rPr>
              <a:t>S</a:t>
            </a:r>
            <a:r>
              <a:rPr lang="en-VN" sz="2600" b="1" dirty="0">
                <a:latin typeface="Times New Roman" panose="02020603050405020304" pitchFamily="18" charset="0"/>
                <a:cs typeface="Times New Roman" panose="02020603050405020304" pitchFamily="18" charset="0"/>
              </a:rPr>
              <a:t>áng kiến, đề tài khoa học, đề án khoa học, </a:t>
            </a:r>
            <a:br>
              <a:rPr lang="en-VN" sz="2600" b="1" dirty="0">
                <a:latin typeface="Times New Roman" panose="02020603050405020304" pitchFamily="18" charset="0"/>
                <a:cs typeface="Times New Roman" panose="02020603050405020304" pitchFamily="18" charset="0"/>
              </a:rPr>
            </a:br>
            <a:r>
              <a:rPr lang="en-VN" sz="2600" b="1" dirty="0">
                <a:latin typeface="Times New Roman" panose="02020603050405020304" pitchFamily="18" charset="0"/>
                <a:cs typeface="Times New Roman" panose="02020603050405020304" pitchFamily="18" charset="0"/>
              </a:rPr>
              <a:t>    công trình KH&amp;CN</a:t>
            </a:r>
          </a:p>
        </p:txBody>
      </p:sp>
      <p:sp>
        <p:nvSpPr>
          <p:cNvPr id="3" name="Content Placeholder 2">
            <a:extLst>
              <a:ext uri="{FF2B5EF4-FFF2-40B4-BE49-F238E27FC236}">
                <a16:creationId xmlns:a16="http://schemas.microsoft.com/office/drawing/2014/main" id="{334E576D-C42B-A9C2-5558-631151FB254F}"/>
              </a:ext>
            </a:extLst>
          </p:cNvPr>
          <p:cNvSpPr>
            <a:spLocks noGrp="1"/>
          </p:cNvSpPr>
          <p:nvPr>
            <p:ph idx="1"/>
          </p:nvPr>
        </p:nvSpPr>
        <p:spPr>
          <a:xfrm>
            <a:off x="1816608" y="1511808"/>
            <a:ext cx="6473951" cy="4529555"/>
          </a:xfrm>
        </p:spPr>
        <p:txBody>
          <a:bodyPr>
            <a:normAutofit/>
          </a:bodyPr>
          <a:lstStyle/>
          <a:p>
            <a:pPr algn="just"/>
            <a:r>
              <a:rPr lang="en-VN" sz="2600" dirty="0">
                <a:latin typeface="Times New Roman" panose="02020603050405020304" pitchFamily="18" charset="0"/>
                <a:cs typeface="Times New Roman" panose="02020603050405020304" pitchFamily="18" charset="0"/>
              </a:rPr>
              <a:t>Sáng kiến là giải pháp có tính mới về kỹ thuật, quản lý tác nghiệp, ứng dụng tiến bộ kỹ thuật mang lại hiệu quả, lợi ích thiết thực </a:t>
            </a:r>
            <a:r>
              <a:rPr lang="en-VN" sz="2600" b="1" i="1" dirty="0">
                <a:latin typeface="Times New Roman" panose="02020603050405020304" pitchFamily="18" charset="0"/>
                <a:cs typeface="Times New Roman" panose="02020603050405020304" pitchFamily="18" charset="0"/>
              </a:rPr>
              <a:t>đã được áp dụng tại cơ sở, có khả năng nhân rộng và được cấp có thẩm quyền công nhận</a:t>
            </a:r>
            <a:r>
              <a:rPr lang="en-VN" sz="2600" dirty="0">
                <a:latin typeface="Times New Roman" panose="02020603050405020304" pitchFamily="18" charset="0"/>
                <a:cs typeface="Times New Roman" panose="02020603050405020304" pitchFamily="18" charset="0"/>
              </a:rPr>
              <a:t>.</a:t>
            </a:r>
          </a:p>
          <a:p>
            <a:pPr algn="just"/>
            <a:r>
              <a:rPr lang="en-VN" sz="2600" dirty="0">
                <a:latin typeface="Times New Roman" panose="02020603050405020304" pitchFamily="18" charset="0"/>
                <a:cs typeface="Times New Roman" panose="02020603050405020304" pitchFamily="18" charset="0"/>
              </a:rPr>
              <a:t>Đề tài KH, đề án KH, công trình KH&amp;CN </a:t>
            </a:r>
            <a:r>
              <a:rPr lang="en-VN" sz="2600" b="1" i="1" dirty="0">
                <a:latin typeface="Times New Roman" panose="02020603050405020304" pitchFamily="18" charset="0"/>
                <a:cs typeface="Times New Roman" panose="02020603050405020304" pitchFamily="18" charset="0"/>
              </a:rPr>
              <a:t>đã được nghiệm thu, áp dụng hiệu quả và có phạm vi ảnh hưởng và được cấp có thẩm quyền công nhận.</a:t>
            </a:r>
          </a:p>
        </p:txBody>
      </p:sp>
      <p:pic>
        <p:nvPicPr>
          <p:cNvPr id="1026" name="Picture 2" descr="SÁNG KIẾN KINH NGHIỆM | Trường TH&amp;THCS Trung Mỹ">
            <a:extLst>
              <a:ext uri="{FF2B5EF4-FFF2-40B4-BE49-F238E27FC236}">
                <a16:creationId xmlns:a16="http://schemas.microsoft.com/office/drawing/2014/main" id="{26170FBF-1865-0C9C-0D7D-5CEC1EE3D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 y="2682240"/>
            <a:ext cx="1597153"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21D972F9-3EC5-556C-E277-7C7AC5A9ADC9}"/>
              </a:ext>
            </a:extLst>
          </p:cNvPr>
          <p:cNvSpPr>
            <a:spLocks noGrp="1"/>
          </p:cNvSpPr>
          <p:nvPr>
            <p:ph idx="1"/>
          </p:nvPr>
        </p:nvSpPr>
        <p:spPr>
          <a:xfrm>
            <a:off x="304800" y="533400"/>
            <a:ext cx="8534400" cy="5867400"/>
          </a:xfrm>
        </p:spPr>
        <p:txBody>
          <a:bodyPr/>
          <a:lstStyle/>
          <a:p>
            <a:endParaRPr lang="en-US" altLang="en-US" dirty="0"/>
          </a:p>
        </p:txBody>
      </p:sp>
      <p:sp>
        <p:nvSpPr>
          <p:cNvPr id="4" name="Rectangle 3">
            <a:extLst>
              <a:ext uri="{FF2B5EF4-FFF2-40B4-BE49-F238E27FC236}">
                <a16:creationId xmlns:a16="http://schemas.microsoft.com/office/drawing/2014/main" id="{E60CB3AF-648C-641F-0FC6-C8D020DCA8FA}"/>
              </a:ext>
            </a:extLst>
          </p:cNvPr>
          <p:cNvSpPr/>
          <p:nvPr/>
        </p:nvSpPr>
        <p:spPr>
          <a:xfrm>
            <a:off x="1600200" y="685800"/>
            <a:ext cx="60960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chemeClr val="tx1"/>
                </a:solidFill>
                <a:latin typeface="Times New Roman" panose="02020603050405020304" pitchFamily="18" charset="0"/>
                <a:cs typeface="Times New Roman" panose="02020603050405020304" pitchFamily="18" charset="0"/>
              </a:rPr>
              <a:t>Hội đồng sáng kiến, Hội đồng khoa học: </a:t>
            </a:r>
          </a:p>
          <a:p>
            <a:pPr algn="ctr">
              <a:defRPr/>
            </a:pPr>
            <a:r>
              <a:rPr lang="vi-VN" sz="2400" dirty="0">
                <a:solidFill>
                  <a:schemeClr val="tx1"/>
                </a:solidFill>
                <a:latin typeface="Times New Roman" panose="02020603050405020304" pitchFamily="18" charset="0"/>
                <a:cs typeface="Times New Roman" panose="02020603050405020304" pitchFamily="18" charset="0"/>
              </a:rPr>
              <a:t>Do người đứng đầu cơ quan, đơn vị, </a:t>
            </a:r>
          </a:p>
          <a:p>
            <a:pPr algn="ctr">
              <a:defRPr/>
            </a:pPr>
            <a:r>
              <a:rPr lang="vi-VN" sz="2400" dirty="0">
                <a:solidFill>
                  <a:schemeClr val="tx1"/>
                </a:solidFill>
                <a:latin typeface="Times New Roman" panose="02020603050405020304" pitchFamily="18" charset="0"/>
                <a:cs typeface="Times New Roman" panose="02020603050405020304" pitchFamily="18" charset="0"/>
              </a:rPr>
              <a:t>tổ chức quyết định thành lập</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6772E0F0-5129-C682-F4FC-FD602FDD5911}"/>
              </a:ext>
            </a:extLst>
          </p:cNvPr>
          <p:cNvSpPr/>
          <p:nvPr/>
        </p:nvSpPr>
        <p:spPr>
          <a:xfrm>
            <a:off x="762000" y="2325940"/>
            <a:ext cx="3657600" cy="2255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400" spc="100" dirty="0">
                <a:solidFill>
                  <a:schemeClr val="tx1"/>
                </a:solidFill>
                <a:latin typeface="Times New Roman" pitchFamily="18" charset="0"/>
                <a:cs typeface="Times New Roman" pitchFamily="18" charset="0"/>
              </a:rPr>
              <a:t>Giúp người đứng đầu công nhận hiệu quả áp dụng, khả năng nhân rộng của sáng kiến</a:t>
            </a:r>
          </a:p>
        </p:txBody>
      </p:sp>
      <p:sp>
        <p:nvSpPr>
          <p:cNvPr id="6" name="Rounded Rectangle 5">
            <a:extLst>
              <a:ext uri="{FF2B5EF4-FFF2-40B4-BE49-F238E27FC236}">
                <a16:creationId xmlns:a16="http://schemas.microsoft.com/office/drawing/2014/main" id="{AB14D1F0-B369-6622-BEF7-401AA5B38D52}"/>
              </a:ext>
            </a:extLst>
          </p:cNvPr>
          <p:cNvSpPr/>
          <p:nvPr/>
        </p:nvSpPr>
        <p:spPr>
          <a:xfrm>
            <a:off x="4876800" y="2316955"/>
            <a:ext cx="3657600" cy="234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None/>
              <a:defRPr/>
            </a:pPr>
            <a:r>
              <a:rPr lang="vi-VN" sz="2200" spc="50" dirty="0">
                <a:solidFill>
                  <a:schemeClr val="tx1"/>
                </a:solidFill>
                <a:latin typeface="+mj-lt"/>
              </a:rPr>
              <a:t>Giúp người đứng đầu công nhận hiệu quả áp dụng, phạm vi ảnh hưởng của đề tài khoa học, đề án khoa học, công trình khoa học và công nghệ </a:t>
            </a:r>
            <a:endParaRPr lang="en-US" sz="2200" spc="50" dirty="0">
              <a:solidFill>
                <a:schemeClr val="tx1"/>
              </a:solidFill>
              <a:latin typeface="+mj-lt"/>
            </a:endParaRPr>
          </a:p>
        </p:txBody>
      </p:sp>
      <p:cxnSp>
        <p:nvCxnSpPr>
          <p:cNvPr id="8" name="Straight Arrow Connector 7">
            <a:extLst>
              <a:ext uri="{FF2B5EF4-FFF2-40B4-BE49-F238E27FC236}">
                <a16:creationId xmlns:a16="http://schemas.microsoft.com/office/drawing/2014/main" id="{AE053D4D-3A42-502A-D9EF-79B0F6857E02}"/>
              </a:ext>
            </a:extLst>
          </p:cNvPr>
          <p:cNvCxnSpPr>
            <a:cxnSpLocks/>
          </p:cNvCxnSpPr>
          <p:nvPr/>
        </p:nvCxnSpPr>
        <p:spPr>
          <a:xfrm flipH="1">
            <a:off x="2804160" y="1905000"/>
            <a:ext cx="1615440"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0134DB-AD4B-1B48-CE35-D140E6497E52}"/>
              </a:ext>
            </a:extLst>
          </p:cNvPr>
          <p:cNvCxnSpPr>
            <a:cxnSpLocks/>
          </p:cNvCxnSpPr>
          <p:nvPr/>
        </p:nvCxnSpPr>
        <p:spPr>
          <a:xfrm>
            <a:off x="4419600" y="1905000"/>
            <a:ext cx="1810512" cy="374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594F6F8-11C8-0470-7815-DCD47E9400AD}"/>
              </a:ext>
            </a:extLst>
          </p:cNvPr>
          <p:cNvSpPr/>
          <p:nvPr/>
        </p:nvSpPr>
        <p:spPr>
          <a:xfrm>
            <a:off x="1219200" y="4764340"/>
            <a:ext cx="6629400" cy="204841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vi-VN" sz="2000" dirty="0">
                <a:solidFill>
                  <a:schemeClr val="tx1"/>
                </a:solidFill>
                <a:latin typeface="+mj-lt"/>
              </a:rPr>
              <a:t>VB chứng nhận/xác nhận về hiệu quả áp dụng, khả năng nhân rộng của sáng kiến; công nhận hiệu quả áp dụng, phạm vi ảnh hưởng </a:t>
            </a:r>
            <a:r>
              <a:rPr lang="vi-VN" sz="2000" spc="50" dirty="0">
                <a:solidFill>
                  <a:schemeClr val="tx1"/>
                </a:solidFill>
                <a:latin typeface="+mj-lt"/>
              </a:rPr>
              <a:t>của đề tài KH, đề án KH, công trình KH&amp;CN </a:t>
            </a:r>
          </a:p>
          <a:p>
            <a:pPr algn="ctr">
              <a:defRPr/>
            </a:pPr>
            <a:r>
              <a:rPr lang="vi-VN" sz="2000" i="1" spc="50" dirty="0">
                <a:solidFill>
                  <a:schemeClr val="tx1"/>
                </a:solidFill>
                <a:latin typeface="Times New Roman" panose="02020603050405020304" pitchFamily="18" charset="0"/>
                <a:cs typeface="Times New Roman" panose="02020603050405020304" pitchFamily="18" charset="0"/>
              </a:rPr>
              <a:t>(Mẫu 11 NĐ 98)</a:t>
            </a:r>
            <a:endParaRPr lang="en-US" sz="2000" i="1" dirty="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684C3720-3887-FFEF-1A49-8A910E27106D}"/>
              </a:ext>
            </a:extLst>
          </p:cNvPr>
          <p:cNvCxnSpPr>
            <a:cxnSpLocks/>
            <a:stCxn id="5" idx="2"/>
          </p:cNvCxnSpPr>
          <p:nvPr/>
        </p:nvCxnSpPr>
        <p:spPr>
          <a:xfrm>
            <a:off x="2590800" y="4581460"/>
            <a:ext cx="1066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414A06-22D5-C88D-4D85-0FFE3C477DCC}"/>
              </a:ext>
            </a:extLst>
          </p:cNvPr>
          <p:cNvCxnSpPr>
            <a:cxnSpLocks/>
          </p:cNvCxnSpPr>
          <p:nvPr/>
        </p:nvCxnSpPr>
        <p:spPr>
          <a:xfrm flipH="1">
            <a:off x="5334000" y="4495800"/>
            <a:ext cx="1219200" cy="268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4515EF-E86D-20D4-3940-092726B1E397}"/>
              </a:ext>
            </a:extLst>
          </p:cNvPr>
          <p:cNvSpPr>
            <a:spLocks noGrp="1"/>
          </p:cNvSpPr>
          <p:nvPr>
            <p:ph type="title"/>
          </p:nvPr>
        </p:nvSpPr>
        <p:spPr>
          <a:xfrm>
            <a:off x="628650" y="365125"/>
            <a:ext cx="7886700" cy="498475"/>
          </a:xfrm>
        </p:spPr>
        <p:txBody>
          <a:bodyPr>
            <a:noAutofit/>
          </a:bodyPr>
          <a:lstStyle/>
          <a:p>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Cờ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tỉnh</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3315" name="Content Placeholder 2">
            <a:extLst>
              <a:ext uri="{FF2B5EF4-FFF2-40B4-BE49-F238E27FC236}">
                <a16:creationId xmlns:a16="http://schemas.microsoft.com/office/drawing/2014/main" id="{32950B53-F640-8B2E-FC45-6E56433B388B}"/>
              </a:ext>
            </a:extLst>
          </p:cNvPr>
          <p:cNvSpPr>
            <a:spLocks noGrp="1"/>
          </p:cNvSpPr>
          <p:nvPr>
            <p:ph idx="1"/>
          </p:nvPr>
        </p:nvSpPr>
        <p:spPr>
          <a:xfrm>
            <a:off x="628650" y="863600"/>
            <a:ext cx="7886700" cy="5765800"/>
          </a:xfrm>
        </p:spPr>
        <p:txBody>
          <a:bodyPr/>
          <a:lstStyle/>
          <a:p>
            <a:pPr>
              <a:buFont typeface="Arial" panose="020B0604020202020204" pitchFamily="34" charset="0"/>
              <a:buNone/>
            </a:pPr>
            <a:endParaRPr lang="en-US" altLang="en-US" dirty="0"/>
          </a:p>
        </p:txBody>
      </p:sp>
      <p:sp>
        <p:nvSpPr>
          <p:cNvPr id="6" name="Rectangle 5">
            <a:extLst>
              <a:ext uri="{FF2B5EF4-FFF2-40B4-BE49-F238E27FC236}">
                <a16:creationId xmlns:a16="http://schemas.microsoft.com/office/drawing/2014/main" id="{F6DC19D8-A1B0-C1F5-B1FD-BD120C609119}"/>
              </a:ext>
            </a:extLst>
          </p:cNvPr>
          <p:cNvSpPr/>
          <p:nvPr/>
        </p:nvSpPr>
        <p:spPr>
          <a:xfrm>
            <a:off x="736600" y="2220913"/>
            <a:ext cx="1219200"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vi-VN" sz="2800" dirty="0">
                <a:solidFill>
                  <a:schemeClr val="tx1"/>
                </a:solidFill>
                <a:latin typeface="+mj-lt"/>
              </a:rPr>
              <a:t>Cờ thi đua cấp bộ, cấp tỉnh</a:t>
            </a:r>
            <a:endParaRPr lang="en-US" sz="2800" dirty="0">
              <a:solidFill>
                <a:schemeClr val="tx1"/>
              </a:solidFill>
              <a:latin typeface="+mj-lt"/>
            </a:endParaRPr>
          </a:p>
        </p:txBody>
      </p:sp>
      <p:sp>
        <p:nvSpPr>
          <p:cNvPr id="7" name="Rounded Rectangle 6">
            <a:extLst>
              <a:ext uri="{FF2B5EF4-FFF2-40B4-BE49-F238E27FC236}">
                <a16:creationId xmlns:a16="http://schemas.microsoft.com/office/drawing/2014/main" id="{DF3F0EA1-BE8F-544A-56E9-E9931D00226A}"/>
              </a:ext>
            </a:extLst>
          </p:cNvPr>
          <p:cNvSpPr/>
          <p:nvPr/>
        </p:nvSpPr>
        <p:spPr>
          <a:xfrm>
            <a:off x="2841625" y="1092993"/>
            <a:ext cx="5284788" cy="12303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457200" indent="-457200" algn="ctr">
              <a:buFontTx/>
              <a:buAutoNum type="arabicPeriod"/>
              <a:defRPr/>
            </a:pPr>
            <a:r>
              <a:rPr lang="en-US" altLang="zh-CN" sz="2400" dirty="0" err="1">
                <a:solidFill>
                  <a:schemeClr val="tx1"/>
                </a:solidFill>
                <a:latin typeface="Times New Roman" pitchFamily="18" charset="0"/>
                <a:cs typeface="Times New Roman" pitchFamily="18" charset="0"/>
              </a:rPr>
              <a:t>Là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biểu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xuất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sắc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số</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tập</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thể</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dẫn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cụm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đua</a:t>
            </a:r>
            <a:r>
              <a:rPr lang="en-US" altLang="zh-CN" sz="2400" dirty="0">
                <a:solidFill>
                  <a:schemeClr val="tx1"/>
                </a:solidFill>
                <a:latin typeface="Times New Roman" pitchFamily="18" charset="0"/>
                <a:cs typeface="Times New Roman" pitchFamily="18" charset="0"/>
              </a:rPr>
              <a:t> do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ban, </a:t>
            </a:r>
            <a:r>
              <a:rPr lang="en-US" altLang="zh-CN" sz="2400" dirty="0" err="1">
                <a:solidFill>
                  <a:schemeClr val="tx1"/>
                </a:solidFill>
                <a:latin typeface="Times New Roman" pitchFamily="18" charset="0"/>
                <a:cs typeface="Times New Roman" pitchFamily="18" charset="0"/>
              </a:rPr>
              <a:t>ngành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tỉnh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tổ</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chức</a:t>
            </a:r>
            <a:endParaRPr lang="en-US" sz="2400" dirty="0">
              <a:solidFill>
                <a:schemeClr val="tx1"/>
              </a:solidFill>
            </a:endParaRPr>
          </a:p>
        </p:txBody>
      </p:sp>
      <p:sp>
        <p:nvSpPr>
          <p:cNvPr id="8" name="Rounded Rectangle 7">
            <a:extLst>
              <a:ext uri="{FF2B5EF4-FFF2-40B4-BE49-F238E27FC236}">
                <a16:creationId xmlns:a16="http://schemas.microsoft.com/office/drawing/2014/main" id="{2693DCE8-9799-3327-A6FD-5892AD771446}"/>
              </a:ext>
            </a:extLst>
          </p:cNvPr>
          <p:cNvSpPr/>
          <p:nvPr/>
        </p:nvSpPr>
        <p:spPr>
          <a:xfrm>
            <a:off x="2917825" y="2628106"/>
            <a:ext cx="5235575" cy="151606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2600">
                <a:solidFill>
                  <a:schemeClr val="tx1"/>
                </a:solidFill>
                <a:latin typeface="Times New Roman" pitchFamily="18" charset="0"/>
                <a:cs typeface="Times New Roman" pitchFamily="18" charset="0"/>
              </a:rPr>
              <a:t>2. </a:t>
            </a:r>
            <a:r>
              <a:rPr lang="en-US" altLang="zh-CN" sz="2600" err="1">
                <a:solidFill>
                  <a:schemeClr val="tx1"/>
                </a:solidFill>
                <a:latin typeface="Times New Roman" pitchFamily="18" charset="0"/>
                <a:cs typeface="Times New Roman" pitchFamily="18" charset="0"/>
              </a:rPr>
              <a:t>Có</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tích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xuất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sắc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hoàn</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thành</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vượt</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các</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chỉ</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tiêu</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thi</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đua</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và</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nhiệm</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vụ</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trong</a:t>
            </a:r>
            <a:r>
              <a:rPr lang="en-US" altLang="zh-CN" sz="2600">
                <a:solidFill>
                  <a:schemeClr val="tx1"/>
                </a:solidFill>
                <a:latin typeface="Times New Roman" pitchFamily="18" charset="0"/>
                <a:cs typeface="Times New Roman" pitchFamily="18" charset="0"/>
              </a:rPr>
              <a:t> </a:t>
            </a:r>
            <a:r>
              <a:rPr lang="en-US" altLang="zh-CN" sz="2600" err="1">
                <a:solidFill>
                  <a:schemeClr val="tx1"/>
                </a:solidFill>
                <a:latin typeface="Times New Roman" pitchFamily="18" charset="0"/>
                <a:cs typeface="Times New Roman" pitchFamily="18" charset="0"/>
              </a:rPr>
              <a:t>năm</a:t>
            </a:r>
            <a:endParaRPr lang="en-US" sz="2600">
              <a:solidFill>
                <a:schemeClr val="tx1"/>
              </a:solidFill>
            </a:endParaRPr>
          </a:p>
        </p:txBody>
      </p:sp>
      <p:sp>
        <p:nvSpPr>
          <p:cNvPr id="9" name="Rounded Rectangle 8">
            <a:extLst>
              <a:ext uri="{FF2B5EF4-FFF2-40B4-BE49-F238E27FC236}">
                <a16:creationId xmlns:a16="http://schemas.microsoft.com/office/drawing/2014/main" id="{B26E15FA-E2D9-EE30-3111-67FB52604163}"/>
              </a:ext>
            </a:extLst>
          </p:cNvPr>
          <p:cNvSpPr/>
          <p:nvPr/>
        </p:nvSpPr>
        <p:spPr>
          <a:xfrm>
            <a:off x="2917825" y="4437062"/>
            <a:ext cx="5334000" cy="192246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zh-CN" sz="2400" dirty="0">
                <a:solidFill>
                  <a:schemeClr val="tx1"/>
                </a:solidFill>
                <a:latin typeface="Times New Roman" pitchFamily="18" charset="0"/>
                <a:cs typeface="Times New Roman" pitchFamily="18" charset="0"/>
              </a:rPr>
              <a:t>3. </a:t>
            </a:r>
            <a:r>
              <a:rPr lang="en-US" altLang="zh-CN" sz="2400" dirty="0" err="1">
                <a:solidFill>
                  <a:schemeClr val="tx1"/>
                </a:solidFill>
                <a:latin typeface="Times New Roman" pitchFamily="18" charset="0"/>
                <a:cs typeface="Times New Roman" pitchFamily="18" charset="0"/>
              </a:rPr>
              <a:t>Nội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bộ</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đoàn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kết</a:t>
            </a:r>
            <a:r>
              <a:rPr lang="en-US" altLang="zh-CN" sz="2400"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tổ</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chức</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đảng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trong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sạch</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vững</a:t>
            </a:r>
            <a:r>
              <a:rPr lang="en-US" altLang="zh-CN" sz="2400" b="1" i="1" dirty="0">
                <a:solidFill>
                  <a:schemeClr val="tx1"/>
                </a:solidFill>
                <a:latin typeface="Times New Roman" pitchFamily="18" charset="0"/>
                <a:cs typeface="Times New Roman" pitchFamily="18" charset="0"/>
              </a:rPr>
              <a:t> </a:t>
            </a:r>
            <a:r>
              <a:rPr lang="en-US" altLang="zh-CN" sz="2400" b="1" i="1" dirty="0" err="1">
                <a:solidFill>
                  <a:schemeClr val="tx1"/>
                </a:solidFill>
                <a:latin typeface="Times New Roman" pitchFamily="18" charset="0"/>
                <a:cs typeface="Times New Roman" pitchFamily="18" charset="0"/>
              </a:rPr>
              <a:t>mạnh</a:t>
            </a:r>
            <a:r>
              <a:rPr lang="en-US" altLang="zh-CN" sz="2400" b="1" i="1" dirty="0">
                <a:solidFill>
                  <a:schemeClr val="tx1"/>
                </a:solidFill>
                <a:latin typeface="Times New Roman" pitchFamily="18" charset="0"/>
                <a:cs typeface="Times New Roman" pitchFamily="18" charset="0"/>
              </a:rPr>
              <a: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đầu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trong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việc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hành</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tiết</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kiệm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lãng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phí</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phòng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chống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tham</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nhũng</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tiêu</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cực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và</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các</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tệ</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nạn</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xã</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hội</a:t>
            </a:r>
            <a:r>
              <a:rPr lang="en-US" altLang="zh-CN" sz="2400" dirty="0">
                <a:solidFill>
                  <a:schemeClr val="tx1"/>
                </a:solidFill>
                <a:latin typeface="Times New Roman" pitchFamily="18" charset="0"/>
                <a:cs typeface="Times New Roman" pitchFamily="18" charset="0"/>
              </a:rPr>
              <a:t> </a:t>
            </a:r>
            <a:r>
              <a:rPr lang="en-US" altLang="zh-CN" sz="2400" dirty="0" err="1">
                <a:solidFill>
                  <a:schemeClr val="tx1"/>
                </a:solidFill>
                <a:latin typeface="Times New Roman" pitchFamily="18" charset="0"/>
                <a:cs typeface="Times New Roman" pitchFamily="18" charset="0"/>
              </a:rPr>
              <a:t>khác</a:t>
            </a:r>
            <a:endParaRPr lang="en-US" sz="2400" dirty="0">
              <a:solidFill>
                <a:schemeClr val="tx1"/>
              </a:solidFill>
            </a:endParaRPr>
          </a:p>
        </p:txBody>
      </p:sp>
      <p:cxnSp>
        <p:nvCxnSpPr>
          <p:cNvPr id="12" name="Straight Arrow Connector 11">
            <a:extLst>
              <a:ext uri="{FF2B5EF4-FFF2-40B4-BE49-F238E27FC236}">
                <a16:creationId xmlns:a16="http://schemas.microsoft.com/office/drawing/2014/main" id="{613F7F4C-C269-196B-93C9-A7EE06B8874A}"/>
              </a:ext>
            </a:extLst>
          </p:cNvPr>
          <p:cNvCxnSpPr>
            <a:cxnSpLocks/>
            <a:stCxn id="6" idx="3"/>
            <a:endCxn id="7" idx="1"/>
          </p:cNvCxnSpPr>
          <p:nvPr/>
        </p:nvCxnSpPr>
        <p:spPr>
          <a:xfrm flipV="1">
            <a:off x="1955800" y="1708150"/>
            <a:ext cx="885825" cy="215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A55505-3675-0D80-BC7E-FF14F3402322}"/>
              </a:ext>
            </a:extLst>
          </p:cNvPr>
          <p:cNvCxnSpPr>
            <a:cxnSpLocks/>
            <a:stCxn id="6" idx="3"/>
            <a:endCxn id="8" idx="1"/>
          </p:cNvCxnSpPr>
          <p:nvPr/>
        </p:nvCxnSpPr>
        <p:spPr>
          <a:xfrm flipV="1">
            <a:off x="1955800" y="3386137"/>
            <a:ext cx="962025" cy="47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D22DEA-FE15-ABD0-1170-D1739EBE2049}"/>
              </a:ext>
            </a:extLst>
          </p:cNvPr>
          <p:cNvCxnSpPr>
            <a:cxnSpLocks/>
            <a:stCxn id="6" idx="3"/>
            <a:endCxn id="9" idx="1"/>
          </p:cNvCxnSpPr>
          <p:nvPr/>
        </p:nvCxnSpPr>
        <p:spPr>
          <a:xfrm>
            <a:off x="1955800" y="3859213"/>
            <a:ext cx="962025" cy="1539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69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7C81-35C0-B073-8D3C-4CD3D251FAFD}"/>
              </a:ext>
            </a:extLst>
          </p:cNvPr>
          <p:cNvSpPr>
            <a:spLocks noGrp="1"/>
          </p:cNvSpPr>
          <p:nvPr>
            <p:ph type="title"/>
          </p:nvPr>
        </p:nvSpPr>
        <p:spPr>
          <a:xfrm>
            <a:off x="1638300" y="241300"/>
            <a:ext cx="6934200" cy="575337"/>
          </a:xfrm>
        </p:spPr>
        <p:txBody>
          <a:bodyPr>
            <a:normAutofit/>
          </a:bodyPr>
          <a:lstStyle/>
          <a:p>
            <a:r>
              <a:rPr lang="en-VN" sz="2800" dirty="0">
                <a:latin typeface="Times New Roman" panose="02020603050405020304" pitchFamily="18" charset="0"/>
                <a:cs typeface="Times New Roman" panose="02020603050405020304" pitchFamily="18" charset="0"/>
              </a:rPr>
              <a:t>    </a:t>
            </a:r>
            <a:r>
              <a:rPr lang="en-VN" sz="2800" b="1" dirty="0">
                <a:latin typeface="Times New Roman" panose="02020603050405020304" pitchFamily="18" charset="0"/>
                <a:cs typeface="Times New Roman" panose="02020603050405020304" pitchFamily="18" charset="0"/>
              </a:rPr>
              <a:t>3. Cờ thi đua của Chính phủ</a:t>
            </a:r>
          </a:p>
        </p:txBody>
      </p:sp>
      <p:sp>
        <p:nvSpPr>
          <p:cNvPr id="3" name="Content Placeholder 2">
            <a:extLst>
              <a:ext uri="{FF2B5EF4-FFF2-40B4-BE49-F238E27FC236}">
                <a16:creationId xmlns:a16="http://schemas.microsoft.com/office/drawing/2014/main" id="{293F9651-01A4-7520-C3B0-8DBE8D95623C}"/>
              </a:ext>
            </a:extLst>
          </p:cNvPr>
          <p:cNvSpPr>
            <a:spLocks noGrp="1"/>
          </p:cNvSpPr>
          <p:nvPr>
            <p:ph idx="1"/>
          </p:nvPr>
        </p:nvSpPr>
        <p:spPr>
          <a:xfrm>
            <a:off x="2019300" y="816638"/>
            <a:ext cx="6807200" cy="5698462"/>
          </a:xfrm>
        </p:spPr>
        <p:txBody>
          <a:bodyPr>
            <a:normAutofit lnSpcReduction="10000"/>
          </a:bodyPr>
          <a:lstStyle/>
          <a:p>
            <a:pPr marL="0" indent="0" algn="just">
              <a:buNone/>
            </a:pPr>
            <a:r>
              <a:rPr lang="en-VN" sz="2200" dirty="0">
                <a:latin typeface="Times New Roman" panose="02020603050405020304" pitchFamily="18" charset="0"/>
                <a:cs typeface="Times New Roman" panose="02020603050405020304" pitchFamily="18" charset="0"/>
              </a:rPr>
              <a:t>a/ Tặng cho tập thể tiêu biểu xuất sắc dẫn đầu cụm khối thi đua do bộ ban ngành tổ chức: </a:t>
            </a:r>
          </a:p>
          <a:p>
            <a:pPr marL="0" indent="0" algn="just">
              <a:buNone/>
            </a:pPr>
            <a:r>
              <a:rPr lang="en-VN" sz="2200" dirty="0">
                <a:latin typeface="Times New Roman" panose="02020603050405020304" pitchFamily="18" charset="0"/>
                <a:cs typeface="Times New Roman" panose="02020603050405020304" pitchFamily="18" charset="0"/>
              </a:rPr>
              <a:t>- Tỷ lệ phiếu Hội đồng TĐKT cấp bộ, cấp tỉnh đạt 80%;</a:t>
            </a:r>
          </a:p>
          <a:p>
            <a:pPr marL="0" indent="0" algn="just">
              <a:buNone/>
            </a:pPr>
            <a:r>
              <a:rPr lang="en-VN" sz="2200" dirty="0">
                <a:latin typeface="Times New Roman" panose="02020603050405020304" pitchFamily="18" charset="0"/>
                <a:cs typeface="Times New Roman" panose="02020603050405020304" pitchFamily="18" charset="0"/>
              </a:rPr>
              <a:t>- </a:t>
            </a:r>
            <a:r>
              <a:rPr lang="en-VN" sz="2200" b="1" i="1" dirty="0">
                <a:latin typeface="Times New Roman" panose="02020603050405020304" pitchFamily="18" charset="0"/>
                <a:cs typeface="Times New Roman" panose="02020603050405020304" pitchFamily="18" charset="0"/>
              </a:rPr>
              <a:t>Được lấy phiếu tín nhiệm của thành viên trong cụm    khối thi đua (*)</a:t>
            </a:r>
          </a:p>
          <a:p>
            <a:pPr marL="0" indent="0" algn="just">
              <a:buNone/>
            </a:pPr>
            <a:r>
              <a:rPr lang="en-VN" sz="2200" dirty="0">
                <a:latin typeface="Times New Roman" panose="02020603050405020304" pitchFamily="18" charset="0"/>
                <a:cs typeface="Times New Roman" panose="02020603050405020304" pitchFamily="18" charset="0"/>
              </a:rPr>
              <a:t>- Không quá 20% tổng số tập thể dẫn đầu cụm khối thi đua và đạt tiêu chuẩn tặng cờ thi đua cấp bộ, tỉnh</a:t>
            </a:r>
          </a:p>
          <a:p>
            <a:pPr marL="0" indent="0" algn="just">
              <a:buNone/>
            </a:pPr>
            <a:r>
              <a:rPr lang="en-VN" sz="2200" dirty="0">
                <a:latin typeface="Times New Roman" panose="02020603050405020304" pitchFamily="18" charset="0"/>
                <a:cs typeface="Times New Roman" panose="02020603050405020304" pitchFamily="18" charset="0"/>
              </a:rPr>
              <a:t>b/ Tặng cho tập thể dẫn đầu cụm khối thi đua do Hội đồng TĐKT Trung ương tổ chức: </a:t>
            </a:r>
            <a:r>
              <a:rPr lang="en-VN" sz="2200" b="1" i="1" dirty="0">
                <a:latin typeface="Times New Roman" panose="02020603050405020304" pitchFamily="18" charset="0"/>
                <a:cs typeface="Times New Roman" panose="02020603050405020304" pitchFamily="18" charset="0"/>
              </a:rPr>
              <a:t>TT xuất sắc trong phát triển KT-XH; thực hiện tốt chủ trương của Đảng, pháp luật của NN; thực hiện tốt nhiệm vụ TĐKT (lấy phiếu tín nhiệm trong cụm khối thi đua)</a:t>
            </a:r>
            <a:r>
              <a:rPr lang="en-VN" sz="2200" dirty="0">
                <a:latin typeface="Times New Roman" panose="02020603050405020304" pitchFamily="18" charset="0"/>
                <a:cs typeface="Times New Roman" panose="02020603050405020304" pitchFamily="18" charset="0"/>
              </a:rPr>
              <a:t>;</a:t>
            </a:r>
          </a:p>
          <a:p>
            <a:pPr marL="0" indent="0" algn="just">
              <a:buNone/>
            </a:pPr>
            <a:r>
              <a:rPr lang="en-VN" sz="2200" dirty="0">
                <a:latin typeface="Times New Roman" panose="02020603050405020304" pitchFamily="18" charset="0"/>
                <a:cs typeface="Times New Roman" panose="02020603050405020304" pitchFamily="18" charset="0"/>
              </a:rPr>
              <a:t>c/ Tặng cho tập thể dẫn đầu PTTĐ từ 5 năm trở lên do TTgCP phát động: </a:t>
            </a:r>
            <a:r>
              <a:rPr lang="en-VN" sz="2200" b="1" i="1" dirty="0">
                <a:latin typeface="Times New Roman" panose="02020603050405020304" pitchFamily="18" charset="0"/>
                <a:cs typeface="Times New Roman" panose="02020603050405020304" pitchFamily="18" charset="0"/>
              </a:rPr>
              <a:t>Nhiều TT nổi trội trong phát triển KTXH; có mô hình mới, cách làm sáng tạo; là đơn vị tiêu biểu trong cụm do Hội đồng TĐKTTW tổ chức.</a:t>
            </a:r>
          </a:p>
          <a:p>
            <a:pPr marL="0" indent="0">
              <a:buNone/>
            </a:pPr>
            <a:endParaRPr lang="en-VN" sz="2200" b="1" i="1" dirty="0">
              <a:latin typeface="Times New Roman" panose="02020603050405020304" pitchFamily="18" charset="0"/>
              <a:cs typeface="Times New Roman" panose="02020603050405020304" pitchFamily="18" charset="0"/>
            </a:endParaRPr>
          </a:p>
        </p:txBody>
      </p:sp>
      <p:pic>
        <p:nvPicPr>
          <p:cNvPr id="2050" name="Picture 2" descr="Giảm 50% tiền thưởng đối với danh hiệu Cờ thi đua của Chính phủ">
            <a:extLst>
              <a:ext uri="{FF2B5EF4-FFF2-40B4-BE49-F238E27FC236}">
                <a16:creationId xmlns:a16="http://schemas.microsoft.com/office/drawing/2014/main" id="{016AAD29-8771-D560-EAED-81D8F0516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5681"/>
            <a:ext cx="1739900" cy="16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5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E6609-E3C5-C459-C879-ABD84DA4B2E0}"/>
              </a:ext>
            </a:extLst>
          </p:cNvPr>
          <p:cNvSpPr>
            <a:spLocks noGrp="1"/>
          </p:cNvSpPr>
          <p:nvPr>
            <p:ph idx="1"/>
          </p:nvPr>
        </p:nvSpPr>
        <p:spPr>
          <a:xfrm>
            <a:off x="609599" y="878306"/>
            <a:ext cx="6347714" cy="5163058"/>
          </a:xfrm>
        </p:spPr>
        <p:txBody>
          <a:bodyPr>
            <a:normAutofit/>
          </a:bodyPr>
          <a:lstStyle/>
          <a:p>
            <a:pPr marL="0" indent="0" algn="just">
              <a:buNone/>
            </a:pPr>
            <a:r>
              <a:rPr lang="en-VN" sz="2400" dirty="0">
                <a:solidFill>
                  <a:schemeClr val="accent1"/>
                </a:solidFill>
                <a:latin typeface="Times New Roman" panose="02020603050405020304" pitchFamily="18" charset="0"/>
                <a:cs typeface="Times New Roman" panose="02020603050405020304" pitchFamily="18" charset="0"/>
              </a:rPr>
              <a:t>4) MỘT SỐ QUY ĐINH VỀ TIÊU CHUẨN ĐIỀU KIỆN ĐỐI VỚI HUÂN CHƯƠNG ĐỘC LẬP (ĐIỀU 36-38 LUẬT TĐKT), HUÂN CHƯƠNG LAO ĐỘNG (ĐIỀU 42-45 LUẬT TĐKT), BẰNG KHEN CỦA THỦ TƯỚNG CHÍNH PHỦ (ĐIỀU 73 LUẬT TĐKT), BẰNG KHEN CẤP BỘ, CẤP TỈNH (ĐIỀU 74 LUẬT TĐKT)</a:t>
            </a:r>
          </a:p>
        </p:txBody>
      </p:sp>
    </p:spTree>
    <p:extLst>
      <p:ext uri="{BB962C8B-B14F-4D97-AF65-F5344CB8AC3E}">
        <p14:creationId xmlns:p14="http://schemas.microsoft.com/office/powerpoint/2010/main" val="114196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p:cNvGraphicFramePr>
            <a:graphicFrameLocks noGrp="1"/>
          </p:cNvGraphicFramePr>
          <p:nvPr>
            <p:extLst>
              <p:ext uri="{D42A27DB-BD31-4B8C-83A1-F6EECF244321}">
                <p14:modId xmlns:p14="http://schemas.microsoft.com/office/powerpoint/2010/main" val="621692063"/>
              </p:ext>
            </p:extLst>
          </p:nvPr>
        </p:nvGraphicFramePr>
        <p:xfrm>
          <a:off x="152400" y="177800"/>
          <a:ext cx="8763001" cy="6900325"/>
        </p:xfrm>
        <a:graphic>
          <a:graphicData uri="http://schemas.openxmlformats.org/drawingml/2006/table">
            <a:tbl>
              <a:tblPr/>
              <a:tblGrid>
                <a:gridCol w="1387720">
                  <a:extLst>
                    <a:ext uri="{9D8B030D-6E8A-4147-A177-3AD203B41FA5}">
                      <a16:colId xmlns:a16="http://schemas.microsoft.com/office/drawing/2014/main" val="20000"/>
                    </a:ext>
                  </a:extLst>
                </a:gridCol>
                <a:gridCol w="2482362">
                  <a:extLst>
                    <a:ext uri="{9D8B030D-6E8A-4147-A177-3AD203B41FA5}">
                      <a16:colId xmlns:a16="http://schemas.microsoft.com/office/drawing/2014/main" val="20001"/>
                    </a:ext>
                  </a:extLst>
                </a:gridCol>
                <a:gridCol w="2410557">
                  <a:extLst>
                    <a:ext uri="{9D8B030D-6E8A-4147-A177-3AD203B41FA5}">
                      <a16:colId xmlns:a16="http://schemas.microsoft.com/office/drawing/2014/main" val="20002"/>
                    </a:ext>
                  </a:extLst>
                </a:gridCol>
                <a:gridCol w="2482362">
                  <a:extLst>
                    <a:ext uri="{9D8B030D-6E8A-4147-A177-3AD203B41FA5}">
                      <a16:colId xmlns:a16="http://schemas.microsoft.com/office/drawing/2014/main" val="20003"/>
                    </a:ext>
                  </a:extLst>
                </a:gridCol>
              </a:tblGrid>
              <a:tr h="533400">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chemeClr val="accent1"/>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đối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tập</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accent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t>
                      </a:r>
                      <a:endParaRPr kumimoji="0" lang="en-US" sz="2800" b="1" i="0" u="none" strike="noStrike" cap="none" normalizeH="0" baseline="0" dirty="0">
                        <a:ln>
                          <a:noFill/>
                        </a:ln>
                        <a:solidFill>
                          <a:schemeClr val="accent1"/>
                        </a:solidFill>
                        <a:effectLst/>
                        <a:latin typeface="Times New Roman" pitchFamily="18"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894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305" marR="63305"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977976">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Nhì</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05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trở</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HTXSNV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02 Cờ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hoặc</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04 Cờ</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cấp</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Bộ</a:t>
                      </a:r>
                      <a:r>
                        <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tỉnh</a:t>
                      </a:r>
                      <a:r>
                        <a:rPr kumimoji="0" lang="sq-AL"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17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04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HTXSNV </a:t>
                      </a:r>
                      <a:r>
                        <a:rPr kumimoji="0" lang="sq-AL"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hoặc đạt danh hiệu Tập thể lao động xuất sắc</a:t>
                      </a:r>
                      <a:r>
                        <a:rPr kumimoji="0" lang="en-US" sz="18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+ 01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không thuộc đối tượng tặng Cờ thi đua trong thời gian đó có: 03 BK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73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Bằng khen của TTgCP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sau</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đó</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có</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tục</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từ</a:t>
                      </a:r>
                      <a:r>
                        <a:rPr kumimoji="0" lang="en-US"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05 năm trở lên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thời</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điểm</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đề</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nghị</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được</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công</a:t>
                      </a:r>
                      <a:r>
                        <a:rPr kumimoji="0" lang="en-US"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nhận</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HTXSNV</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hoặc đạt danh hiệu </a:t>
                      </a:r>
                      <a:r>
                        <a:rPr kumimoji="0" lang="sq-AL" sz="17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Tập thể lao động xuất sắc</a:t>
                      </a:r>
                      <a:r>
                        <a:rPr kumimoji="0" lang="sq-AL" sz="17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có 01 Cờ 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BK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không thuộc đối tượng tặng Cờ thi đua trong thời gian đó có</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BK </a:t>
                      </a:r>
                      <a:r>
                        <a:rPr kumimoji="0" lang="en-US" sz="17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tỉn</a:t>
                      </a:r>
                      <a:r>
                        <a:rPr kumimoji="0" lang="en-US" sz="1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a:t>
                      </a:r>
                      <a:endParaRPr kumimoji="0" lang="en-US" sz="1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3305" marR="63305"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37909" name="Picture 2" descr="Huân chương lao động hang I – Bimico KSB | Công ty Cổ phần Khoáng sản và  Xây dựng Bình D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114006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1581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bai giang thi dua 2020_Ha2021_sua n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giang thi dua 2020_Ha2021_sua nen</Template>
  <TotalTime>1344</TotalTime>
  <Words>4559</Words>
  <Application>Microsoft Macintosh PowerPoint</Application>
  <PresentationFormat>On-screen Show (4:3)</PresentationFormat>
  <Paragraphs>265</Paragraphs>
  <Slides>33</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33</vt:i4>
      </vt:variant>
    </vt:vector>
  </HeadingPairs>
  <TitlesOfParts>
    <vt:vector size="46" baseType="lpstr">
      <vt:lpstr>Arial</vt:lpstr>
      <vt:lpstr>Calibri</vt:lpstr>
      <vt:lpstr>Calibri Light</vt:lpstr>
      <vt:lpstr>Times New Roman</vt:lpstr>
      <vt:lpstr>Trebuchet MS</vt:lpstr>
      <vt:lpstr>Verdana</vt:lpstr>
      <vt:lpstr>Wingdings</vt:lpstr>
      <vt:lpstr>Wingdings 2</vt:lpstr>
      <vt:lpstr>Wingdings 3</vt:lpstr>
      <vt:lpstr>bai giang thi dua 2020_Ha2021_sua nen</vt:lpstr>
      <vt:lpstr>1_Office Theme</vt:lpstr>
      <vt:lpstr>Custom Design</vt:lpstr>
      <vt:lpstr>Facet</vt:lpstr>
      <vt:lpstr>PowerPoint Presentation</vt:lpstr>
      <vt:lpstr>PowerPoint Presentation</vt:lpstr>
      <vt:lpstr>PowerPoint Presentation</vt:lpstr>
      <vt:lpstr>1. Sáng kiến, đề tài khoa học, đề án khoa học,      công trình KH&amp;CN</vt:lpstr>
      <vt:lpstr>PowerPoint Presentation</vt:lpstr>
      <vt:lpstr>2. Cờ thi đua cấp Bộ, cấp tỉnh  </vt:lpstr>
      <vt:lpstr>    3. Cờ thi đua của Chính phủ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HỒ SƠ THỦ TỤC KHEN THƯỞNG ĐƠN GIẢN</vt:lpstr>
      <vt:lpstr>        5/ HỒ SƠ, THỦ TỤC KHEN THƯỞNG</vt:lpstr>
      <vt:lpstr>PowerPoint Presentation</vt:lpstr>
      <vt:lpstr>PowerPoint Presentation</vt:lpstr>
      <vt:lpstr>PowerPoint Presentation</vt:lpstr>
      <vt:lpstr>PowerPoint Presentation</vt:lpstr>
      <vt:lpstr>Hồ sơ trình Huy chương (trừ Huy chương Hữu nghị) (Điều 38 – NĐ 98/2023)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Trân trọng cảm ơn./.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QUẢN LÝ NHÀ NƯỚC VỀ  THI ĐUA KHEN THƯỞNG VÀ MỘT SỐ VẤN ĐỀ CẦN LƯU Ý TRONG CÔNG TÁC THI ĐUA, KHEN THƯỞNG</dc:title>
  <dc:creator>User</dc:creator>
  <cp:lastModifiedBy>Ngân Nguyễn</cp:lastModifiedBy>
  <cp:revision>20</cp:revision>
  <dcterms:created xsi:type="dcterms:W3CDTF">2012-06-13T17:05:35Z</dcterms:created>
  <dcterms:modified xsi:type="dcterms:W3CDTF">2024-01-15T15:50:44Z</dcterms:modified>
</cp:coreProperties>
</file>